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7" r:id="rId2"/>
    <p:sldMasterId id="2147483650" r:id="rId3"/>
    <p:sldMasterId id="2147483698" r:id="rId4"/>
    <p:sldMasterId id="2147483652" r:id="rId5"/>
    <p:sldMasterId id="2147483699" r:id="rId6"/>
    <p:sldMasterId id="2147483654" r:id="rId7"/>
    <p:sldMasterId id="2147483700" r:id="rId8"/>
    <p:sldMasterId id="2147483656" r:id="rId9"/>
    <p:sldMasterId id="2147483701" r:id="rId10"/>
    <p:sldMasterId id="2147483658" r:id="rId11"/>
    <p:sldMasterId id="2147483702" r:id="rId12"/>
    <p:sldMasterId id="2147483660" r:id="rId13"/>
    <p:sldMasterId id="2147483703" r:id="rId14"/>
    <p:sldMasterId id="2147483662" r:id="rId15"/>
    <p:sldMasterId id="2147483704" r:id="rId16"/>
    <p:sldMasterId id="2147483664" r:id="rId17"/>
    <p:sldMasterId id="2147483705" r:id="rId18"/>
    <p:sldMasterId id="2147483666" r:id="rId19"/>
    <p:sldMasterId id="2147483706" r:id="rId20"/>
    <p:sldMasterId id="2147483668" r:id="rId21"/>
    <p:sldMasterId id="2147483707" r:id="rId22"/>
    <p:sldMasterId id="2147483670" r:id="rId23"/>
    <p:sldMasterId id="2147483708" r:id="rId24"/>
  </p:sldMasterIdLst>
  <p:notesMasterIdLst>
    <p:notesMasterId r:id="rId36"/>
  </p:notesMasterIdLst>
  <p:handoutMasterIdLst>
    <p:handoutMasterId r:id="rId37"/>
  </p:handoutMasterIdLst>
  <p:sldIdLst>
    <p:sldId id="426" r:id="rId25"/>
    <p:sldId id="427" r:id="rId26"/>
    <p:sldId id="428" r:id="rId27"/>
    <p:sldId id="429" r:id="rId28"/>
    <p:sldId id="444" r:id="rId29"/>
    <p:sldId id="448" r:id="rId30"/>
    <p:sldId id="449" r:id="rId31"/>
    <p:sldId id="432" r:id="rId32"/>
    <p:sldId id="445" r:id="rId33"/>
    <p:sldId id="446" r:id="rId34"/>
    <p:sldId id="437" r:id="rId35"/>
  </p:sldIdLst>
  <p:sldSz cx="9144000" cy="6858000" type="screen4x3"/>
  <p:notesSz cx="6921500" cy="9423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6B916"/>
    <a:srgbClr val="FFCC48"/>
    <a:srgbClr val="FFBF17"/>
    <a:srgbClr val="202B61"/>
    <a:srgbClr val="22B0D8"/>
    <a:srgbClr val="1F76B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1404" y="60"/>
      </p:cViewPr>
      <p:guideLst>
        <p:guide orient="horz" pos="2160"/>
        <p:guide pos="3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6914" name="Rectangle 2"/>
          <p:cNvSpPr>
            <a:spLocks noGrp="1" noChangeArrowheads="1"/>
          </p:cNvSpPr>
          <p:nvPr>
            <p:ph type="hdr" sz="quarter"/>
          </p:nvPr>
        </p:nvSpPr>
        <p:spPr bwMode="auto">
          <a:xfrm>
            <a:off x="0" y="0"/>
            <a:ext cx="2998788" cy="47148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defTabSz="933450" eaLnBrk="1" hangingPunct="1">
              <a:defRPr sz="1200">
                <a:latin typeface="Arial" charset="0"/>
                <a:ea typeface="+mn-ea"/>
              </a:defRPr>
            </a:lvl1pPr>
          </a:lstStyle>
          <a:p>
            <a:pPr>
              <a:defRPr/>
            </a:pPr>
            <a:endParaRPr lang="en-US"/>
          </a:p>
        </p:txBody>
      </p:sp>
      <p:sp>
        <p:nvSpPr>
          <p:cNvPr id="806915" name="Rectangle 3"/>
          <p:cNvSpPr>
            <a:spLocks noGrp="1" noChangeArrowheads="1"/>
          </p:cNvSpPr>
          <p:nvPr>
            <p:ph type="dt" sz="quarter" idx="1"/>
          </p:nvPr>
        </p:nvSpPr>
        <p:spPr bwMode="auto">
          <a:xfrm>
            <a:off x="3921125" y="0"/>
            <a:ext cx="2998788" cy="47148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eaLnBrk="1" hangingPunct="1">
              <a:defRPr sz="1200">
                <a:latin typeface="Arial" charset="0"/>
                <a:ea typeface="+mn-ea"/>
              </a:defRPr>
            </a:lvl1pPr>
          </a:lstStyle>
          <a:p>
            <a:pPr>
              <a:defRPr/>
            </a:pPr>
            <a:endParaRPr lang="en-US"/>
          </a:p>
        </p:txBody>
      </p:sp>
      <p:sp>
        <p:nvSpPr>
          <p:cNvPr id="806916" name="Rectangle 4"/>
          <p:cNvSpPr>
            <a:spLocks noGrp="1" noChangeArrowheads="1"/>
          </p:cNvSpPr>
          <p:nvPr>
            <p:ph type="ftr" sz="quarter" idx="2"/>
          </p:nvPr>
        </p:nvSpPr>
        <p:spPr bwMode="auto">
          <a:xfrm>
            <a:off x="0" y="8950325"/>
            <a:ext cx="2998788" cy="471488"/>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defTabSz="933450" eaLnBrk="1" hangingPunct="1">
              <a:defRPr sz="1200">
                <a:latin typeface="Arial" charset="0"/>
                <a:ea typeface="+mn-ea"/>
              </a:defRPr>
            </a:lvl1pPr>
          </a:lstStyle>
          <a:p>
            <a:pPr>
              <a:defRPr/>
            </a:pPr>
            <a:endParaRPr lang="en-US"/>
          </a:p>
        </p:txBody>
      </p:sp>
      <p:sp>
        <p:nvSpPr>
          <p:cNvPr id="806917" name="Rectangle 5"/>
          <p:cNvSpPr>
            <a:spLocks noGrp="1" noChangeArrowheads="1"/>
          </p:cNvSpPr>
          <p:nvPr>
            <p:ph type="sldNum" sz="quarter" idx="3"/>
          </p:nvPr>
        </p:nvSpPr>
        <p:spPr bwMode="auto">
          <a:xfrm>
            <a:off x="3921125" y="8950325"/>
            <a:ext cx="2998788" cy="471488"/>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eaLnBrk="1" hangingPunct="1">
              <a:defRPr sz="1200"/>
            </a:lvl1pPr>
          </a:lstStyle>
          <a:p>
            <a:fld id="{65D96756-25AC-439F-BCEE-26276754D14A}" type="slidenum">
              <a:rPr lang="en-US" altLang="en-US"/>
              <a:pPr/>
              <a:t>‹#›</a:t>
            </a:fld>
            <a:endParaRPr lang="en-US" altLang="en-US"/>
          </a:p>
        </p:txBody>
      </p:sp>
    </p:spTree>
    <p:extLst>
      <p:ext uri="{BB962C8B-B14F-4D97-AF65-F5344CB8AC3E}">
        <p14:creationId xmlns:p14="http://schemas.microsoft.com/office/powerpoint/2010/main" val="347505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8788" cy="471488"/>
          </a:xfrm>
          <a:prstGeom prst="rect">
            <a:avLst/>
          </a:prstGeom>
        </p:spPr>
        <p:txBody>
          <a:bodyPr vert="horz" lIns="91440" tIns="45720" rIns="91440" bIns="45720" rtlCol="0"/>
          <a:lstStyle>
            <a:lvl1pPr algn="l" eaLnBrk="1" hangingPunct="1">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921125" y="0"/>
            <a:ext cx="2998788" cy="471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2F6B9D2-16E4-4552-B539-7C44713AC41C}" type="datetime1">
              <a:rPr lang="en-US" altLang="en-US"/>
              <a:pPr/>
              <a:t>5/22/2015</a:t>
            </a:fld>
            <a:endParaRPr lang="en-US" altLang="en-US"/>
          </a:p>
        </p:txBody>
      </p:sp>
      <p:sp>
        <p:nvSpPr>
          <p:cNvPr id="4" name="Slide Image Placeholder 3"/>
          <p:cNvSpPr>
            <a:spLocks noGrp="1" noRot="1" noChangeAspect="1"/>
          </p:cNvSpPr>
          <p:nvPr>
            <p:ph type="sldImg" idx="2"/>
          </p:nvPr>
        </p:nvSpPr>
        <p:spPr>
          <a:xfrm>
            <a:off x="1104900" y="706438"/>
            <a:ext cx="4711700" cy="3533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2150" y="4476750"/>
            <a:ext cx="5537200" cy="42402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50325"/>
            <a:ext cx="2998788" cy="471488"/>
          </a:xfrm>
          <a:prstGeom prst="rect">
            <a:avLst/>
          </a:prstGeom>
        </p:spPr>
        <p:txBody>
          <a:bodyPr vert="horz" lIns="91440" tIns="45720" rIns="91440" bIns="45720" rtlCol="0" anchor="b"/>
          <a:lstStyle>
            <a:lvl1pPr algn="l" eaLnBrk="1" hangingPunct="1">
              <a:defRPr sz="12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921125" y="8950325"/>
            <a:ext cx="2998788" cy="4714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F99B6A9-C74A-4678-9565-AD51C1B46067}" type="slidenum">
              <a:rPr lang="en-US" altLang="en-US"/>
              <a:pPr/>
              <a:t>‹#›</a:t>
            </a:fld>
            <a:endParaRPr lang="en-US" altLang="en-US"/>
          </a:p>
        </p:txBody>
      </p:sp>
    </p:spTree>
    <p:extLst>
      <p:ext uri="{BB962C8B-B14F-4D97-AF65-F5344CB8AC3E}">
        <p14:creationId xmlns:p14="http://schemas.microsoft.com/office/powerpoint/2010/main" val="4022102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B67D2-2393-4F4D-BE17-27B5C9BDD7B2}" type="slidenum">
              <a:rPr lang="en-US" altLang="en-US"/>
              <a:pPr/>
              <a:t>‹#›</a:t>
            </a:fld>
            <a:endParaRPr lang="en-US" altLang="en-US"/>
          </a:p>
        </p:txBody>
      </p:sp>
    </p:spTree>
    <p:extLst>
      <p:ext uri="{BB962C8B-B14F-4D97-AF65-F5344CB8AC3E}">
        <p14:creationId xmlns:p14="http://schemas.microsoft.com/office/powerpoint/2010/main" val="33803624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7170BC-BE32-4625-B110-78B2C195B0ED}" type="slidenum">
              <a:rPr lang="en-US" altLang="en-US"/>
              <a:pPr/>
              <a:t>‹#›</a:t>
            </a:fld>
            <a:endParaRPr lang="en-US" altLang="en-US"/>
          </a:p>
        </p:txBody>
      </p:sp>
    </p:spTree>
    <p:extLst>
      <p:ext uri="{BB962C8B-B14F-4D97-AF65-F5344CB8AC3E}">
        <p14:creationId xmlns:p14="http://schemas.microsoft.com/office/powerpoint/2010/main" val="360434337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3678D4-D8A6-4EC5-80E3-D6F9D69C2B10}" type="slidenum">
              <a:rPr lang="en-US" altLang="en-US"/>
              <a:pPr/>
              <a:t>‹#›</a:t>
            </a:fld>
            <a:endParaRPr lang="en-US" altLang="en-US"/>
          </a:p>
        </p:txBody>
      </p:sp>
    </p:spTree>
    <p:extLst>
      <p:ext uri="{BB962C8B-B14F-4D97-AF65-F5344CB8AC3E}">
        <p14:creationId xmlns:p14="http://schemas.microsoft.com/office/powerpoint/2010/main" val="135944304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EC77B8-6DF8-43B5-8F78-E85E2A0F9C5C}" type="slidenum">
              <a:rPr lang="en-US" altLang="en-US"/>
              <a:pPr/>
              <a:t>‹#›</a:t>
            </a:fld>
            <a:endParaRPr lang="en-US" altLang="en-US"/>
          </a:p>
        </p:txBody>
      </p:sp>
    </p:spTree>
    <p:extLst>
      <p:ext uri="{BB962C8B-B14F-4D97-AF65-F5344CB8AC3E}">
        <p14:creationId xmlns:p14="http://schemas.microsoft.com/office/powerpoint/2010/main" val="65277492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EF62DE-7CA0-4E67-9582-2212722A0A7B}" type="slidenum">
              <a:rPr lang="en-US" altLang="en-US"/>
              <a:pPr/>
              <a:t>‹#›</a:t>
            </a:fld>
            <a:endParaRPr lang="en-US" altLang="en-US"/>
          </a:p>
        </p:txBody>
      </p:sp>
    </p:spTree>
    <p:extLst>
      <p:ext uri="{BB962C8B-B14F-4D97-AF65-F5344CB8AC3E}">
        <p14:creationId xmlns:p14="http://schemas.microsoft.com/office/powerpoint/2010/main" val="61210151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C9ADB6-3CED-4C1F-8F1C-5F9DBBFECA86}" type="slidenum">
              <a:rPr lang="en-US" altLang="en-US"/>
              <a:pPr/>
              <a:t>‹#›</a:t>
            </a:fld>
            <a:endParaRPr lang="en-US" altLang="en-US"/>
          </a:p>
        </p:txBody>
      </p:sp>
    </p:spTree>
    <p:extLst>
      <p:ext uri="{BB962C8B-B14F-4D97-AF65-F5344CB8AC3E}">
        <p14:creationId xmlns:p14="http://schemas.microsoft.com/office/powerpoint/2010/main" val="294544628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71BC1E5-F88C-4184-965D-286C375AFBEC}" type="slidenum">
              <a:rPr lang="en-US" altLang="en-US"/>
              <a:pPr/>
              <a:t>‹#›</a:t>
            </a:fld>
            <a:endParaRPr lang="en-US" altLang="en-US"/>
          </a:p>
        </p:txBody>
      </p:sp>
    </p:spTree>
    <p:extLst>
      <p:ext uri="{BB962C8B-B14F-4D97-AF65-F5344CB8AC3E}">
        <p14:creationId xmlns:p14="http://schemas.microsoft.com/office/powerpoint/2010/main" val="344755791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5E4919D-08A7-4919-B390-4DA23BDAEEE8}" type="slidenum">
              <a:rPr lang="en-US" altLang="en-US"/>
              <a:pPr/>
              <a:t>‹#›</a:t>
            </a:fld>
            <a:endParaRPr lang="en-US" altLang="en-US"/>
          </a:p>
        </p:txBody>
      </p:sp>
    </p:spTree>
    <p:extLst>
      <p:ext uri="{BB962C8B-B14F-4D97-AF65-F5344CB8AC3E}">
        <p14:creationId xmlns:p14="http://schemas.microsoft.com/office/powerpoint/2010/main" val="113238498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10AD66-3DAC-4311-86F0-B91583628466}" type="slidenum">
              <a:rPr lang="en-US" altLang="en-US"/>
              <a:pPr/>
              <a:t>‹#›</a:t>
            </a:fld>
            <a:endParaRPr lang="en-US" altLang="en-US"/>
          </a:p>
        </p:txBody>
      </p:sp>
    </p:spTree>
    <p:extLst>
      <p:ext uri="{BB962C8B-B14F-4D97-AF65-F5344CB8AC3E}">
        <p14:creationId xmlns:p14="http://schemas.microsoft.com/office/powerpoint/2010/main" val="209284510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EC0ED1-6760-4857-A54B-2C1AE3DDB2AE}" type="slidenum">
              <a:rPr lang="en-US" altLang="en-US"/>
              <a:pPr/>
              <a:t>‹#›</a:t>
            </a:fld>
            <a:endParaRPr lang="en-US" altLang="en-US"/>
          </a:p>
        </p:txBody>
      </p:sp>
    </p:spTree>
    <p:extLst>
      <p:ext uri="{BB962C8B-B14F-4D97-AF65-F5344CB8AC3E}">
        <p14:creationId xmlns:p14="http://schemas.microsoft.com/office/powerpoint/2010/main" val="88543083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FE2EFA-03E9-454C-8F30-B4539E2C3DB7}" type="slidenum">
              <a:rPr lang="en-US" altLang="en-US"/>
              <a:pPr/>
              <a:t>‹#›</a:t>
            </a:fld>
            <a:endParaRPr lang="en-US" altLang="en-US"/>
          </a:p>
        </p:txBody>
      </p:sp>
    </p:spTree>
    <p:extLst>
      <p:ext uri="{BB962C8B-B14F-4D97-AF65-F5344CB8AC3E}">
        <p14:creationId xmlns:p14="http://schemas.microsoft.com/office/powerpoint/2010/main" val="20843210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4D909F-CC93-43B6-BFB9-A7954854933F}" type="slidenum">
              <a:rPr lang="en-US" altLang="en-US"/>
              <a:pPr/>
              <a:t>‹#›</a:t>
            </a:fld>
            <a:endParaRPr lang="en-US" altLang="en-US"/>
          </a:p>
        </p:txBody>
      </p:sp>
    </p:spTree>
    <p:extLst>
      <p:ext uri="{BB962C8B-B14F-4D97-AF65-F5344CB8AC3E}">
        <p14:creationId xmlns:p14="http://schemas.microsoft.com/office/powerpoint/2010/main" val="30000569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2B44EC-F34D-4DF6-BC58-FFB0F6093F1E}" type="slidenum">
              <a:rPr lang="en-US" altLang="en-US"/>
              <a:pPr/>
              <a:t>‹#›</a:t>
            </a:fld>
            <a:endParaRPr lang="en-US" altLang="en-US"/>
          </a:p>
        </p:txBody>
      </p:sp>
    </p:spTree>
    <p:extLst>
      <p:ext uri="{BB962C8B-B14F-4D97-AF65-F5344CB8AC3E}">
        <p14:creationId xmlns:p14="http://schemas.microsoft.com/office/powerpoint/2010/main" val="293471254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A19E89-1C33-444C-AF70-CC95A78961A9}" type="slidenum">
              <a:rPr lang="en-US" altLang="en-US"/>
              <a:pPr/>
              <a:t>‹#›</a:t>
            </a:fld>
            <a:endParaRPr lang="en-US" altLang="en-US"/>
          </a:p>
        </p:txBody>
      </p:sp>
    </p:spTree>
    <p:extLst>
      <p:ext uri="{BB962C8B-B14F-4D97-AF65-F5344CB8AC3E}">
        <p14:creationId xmlns:p14="http://schemas.microsoft.com/office/powerpoint/2010/main" val="408791320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E786A1-9991-49FA-A7F1-4CCAD46AC0C5}" type="slidenum">
              <a:rPr lang="en-US" altLang="en-US"/>
              <a:pPr/>
              <a:t>‹#›</a:t>
            </a:fld>
            <a:endParaRPr lang="en-US" altLang="en-US"/>
          </a:p>
        </p:txBody>
      </p:sp>
    </p:spTree>
    <p:extLst>
      <p:ext uri="{BB962C8B-B14F-4D97-AF65-F5344CB8AC3E}">
        <p14:creationId xmlns:p14="http://schemas.microsoft.com/office/powerpoint/2010/main" val="274775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DCF4F5-30E2-443B-A32F-4A9F3DA1BBCD}" type="slidenum">
              <a:rPr lang="en-US" altLang="en-US"/>
              <a:pPr/>
              <a:t>‹#›</a:t>
            </a:fld>
            <a:endParaRPr lang="en-US" altLang="en-US"/>
          </a:p>
        </p:txBody>
      </p:sp>
    </p:spTree>
    <p:extLst>
      <p:ext uri="{BB962C8B-B14F-4D97-AF65-F5344CB8AC3E}">
        <p14:creationId xmlns:p14="http://schemas.microsoft.com/office/powerpoint/2010/main" val="31222781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934024-FF18-4D33-A872-09D6F6466EB7}" type="slidenum">
              <a:rPr lang="en-US" altLang="en-US"/>
              <a:pPr/>
              <a:t>‹#›</a:t>
            </a:fld>
            <a:endParaRPr lang="en-US" altLang="en-US"/>
          </a:p>
        </p:txBody>
      </p:sp>
    </p:spTree>
    <p:extLst>
      <p:ext uri="{BB962C8B-B14F-4D97-AF65-F5344CB8AC3E}">
        <p14:creationId xmlns:p14="http://schemas.microsoft.com/office/powerpoint/2010/main" val="268288836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4C1C90-B556-4BFA-B31C-20990C1F6B2C}" type="slidenum">
              <a:rPr lang="en-US" altLang="en-US"/>
              <a:pPr/>
              <a:t>‹#›</a:t>
            </a:fld>
            <a:endParaRPr lang="en-US" altLang="en-US"/>
          </a:p>
        </p:txBody>
      </p:sp>
    </p:spTree>
    <p:extLst>
      <p:ext uri="{BB962C8B-B14F-4D97-AF65-F5344CB8AC3E}">
        <p14:creationId xmlns:p14="http://schemas.microsoft.com/office/powerpoint/2010/main" val="251873786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3C33827-5EA7-4FA1-A380-73DBDAE483F6}" type="slidenum">
              <a:rPr lang="en-US" altLang="en-US"/>
              <a:pPr/>
              <a:t>‹#›</a:t>
            </a:fld>
            <a:endParaRPr lang="en-US" altLang="en-US"/>
          </a:p>
        </p:txBody>
      </p:sp>
    </p:spTree>
    <p:extLst>
      <p:ext uri="{BB962C8B-B14F-4D97-AF65-F5344CB8AC3E}">
        <p14:creationId xmlns:p14="http://schemas.microsoft.com/office/powerpoint/2010/main" val="32947942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555540-EB53-45C2-B794-FF8438659486}" type="slidenum">
              <a:rPr lang="en-US" altLang="en-US"/>
              <a:pPr/>
              <a:t>‹#›</a:t>
            </a:fld>
            <a:endParaRPr lang="en-US" altLang="en-US"/>
          </a:p>
        </p:txBody>
      </p:sp>
    </p:spTree>
    <p:extLst>
      <p:ext uri="{BB962C8B-B14F-4D97-AF65-F5344CB8AC3E}">
        <p14:creationId xmlns:p14="http://schemas.microsoft.com/office/powerpoint/2010/main" val="346238364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93812D3-0A0F-49E8-BA84-522429A0114D}" type="slidenum">
              <a:rPr lang="en-US" altLang="en-US"/>
              <a:pPr/>
              <a:t>‹#›</a:t>
            </a:fld>
            <a:endParaRPr lang="en-US" altLang="en-US"/>
          </a:p>
        </p:txBody>
      </p:sp>
    </p:spTree>
    <p:extLst>
      <p:ext uri="{BB962C8B-B14F-4D97-AF65-F5344CB8AC3E}">
        <p14:creationId xmlns:p14="http://schemas.microsoft.com/office/powerpoint/2010/main" val="108740351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0CF818-B1AB-4DB5-83C1-A5D79A836C56}" type="slidenum">
              <a:rPr lang="en-US" altLang="en-US"/>
              <a:pPr/>
              <a:t>‹#›</a:t>
            </a:fld>
            <a:endParaRPr lang="en-US" altLang="en-US"/>
          </a:p>
        </p:txBody>
      </p:sp>
    </p:spTree>
    <p:extLst>
      <p:ext uri="{BB962C8B-B14F-4D97-AF65-F5344CB8AC3E}">
        <p14:creationId xmlns:p14="http://schemas.microsoft.com/office/powerpoint/2010/main" val="234783208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287032-D2EB-438F-BE6A-FA1E9930D777}" type="slidenum">
              <a:rPr lang="en-US" altLang="en-US"/>
              <a:pPr/>
              <a:t>‹#›</a:t>
            </a:fld>
            <a:endParaRPr lang="en-US" altLang="en-US"/>
          </a:p>
        </p:txBody>
      </p:sp>
    </p:spTree>
    <p:extLst>
      <p:ext uri="{BB962C8B-B14F-4D97-AF65-F5344CB8AC3E}">
        <p14:creationId xmlns:p14="http://schemas.microsoft.com/office/powerpoint/2010/main" val="3226161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CE2FBF-1B62-48EF-BDDA-B46FD171676D}" type="slidenum">
              <a:rPr lang="en-US" altLang="en-US"/>
              <a:pPr/>
              <a:t>‹#›</a:t>
            </a:fld>
            <a:endParaRPr lang="en-US" altLang="en-US"/>
          </a:p>
        </p:txBody>
      </p:sp>
    </p:spTree>
    <p:extLst>
      <p:ext uri="{BB962C8B-B14F-4D97-AF65-F5344CB8AC3E}">
        <p14:creationId xmlns:p14="http://schemas.microsoft.com/office/powerpoint/2010/main" val="273699283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B1806B-5C10-412B-9043-7CB117BEEDD0}" type="slidenum">
              <a:rPr lang="en-US" altLang="en-US"/>
              <a:pPr/>
              <a:t>‹#›</a:t>
            </a:fld>
            <a:endParaRPr lang="en-US" altLang="en-US"/>
          </a:p>
        </p:txBody>
      </p:sp>
    </p:spTree>
    <p:extLst>
      <p:ext uri="{BB962C8B-B14F-4D97-AF65-F5344CB8AC3E}">
        <p14:creationId xmlns:p14="http://schemas.microsoft.com/office/powerpoint/2010/main" val="55732590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D1FC04-DE1A-4B28-A6BE-9F1226174485}" type="slidenum">
              <a:rPr lang="en-US" altLang="en-US"/>
              <a:pPr/>
              <a:t>‹#›</a:t>
            </a:fld>
            <a:endParaRPr lang="en-US" altLang="en-US"/>
          </a:p>
        </p:txBody>
      </p:sp>
    </p:spTree>
    <p:extLst>
      <p:ext uri="{BB962C8B-B14F-4D97-AF65-F5344CB8AC3E}">
        <p14:creationId xmlns:p14="http://schemas.microsoft.com/office/powerpoint/2010/main" val="273084582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D8ADBA-AE2A-4145-9155-EB558FAC6CF4}" type="slidenum">
              <a:rPr lang="en-US" altLang="en-US"/>
              <a:pPr/>
              <a:t>‹#›</a:t>
            </a:fld>
            <a:endParaRPr lang="en-US" altLang="en-US"/>
          </a:p>
        </p:txBody>
      </p:sp>
    </p:spTree>
    <p:extLst>
      <p:ext uri="{BB962C8B-B14F-4D97-AF65-F5344CB8AC3E}">
        <p14:creationId xmlns:p14="http://schemas.microsoft.com/office/powerpoint/2010/main" val="1010012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BB7972-A5CB-463A-845F-D8DFF4798DC8}" type="slidenum">
              <a:rPr lang="en-US" altLang="en-US"/>
              <a:pPr/>
              <a:t>‹#›</a:t>
            </a:fld>
            <a:endParaRPr lang="en-US" altLang="en-US"/>
          </a:p>
        </p:txBody>
      </p:sp>
    </p:spTree>
    <p:extLst>
      <p:ext uri="{BB962C8B-B14F-4D97-AF65-F5344CB8AC3E}">
        <p14:creationId xmlns:p14="http://schemas.microsoft.com/office/powerpoint/2010/main" val="350334943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2FFB11-70AF-4FA0-BA22-1D9DBFCB2089}" type="slidenum">
              <a:rPr lang="en-US" altLang="en-US"/>
              <a:pPr/>
              <a:t>‹#›</a:t>
            </a:fld>
            <a:endParaRPr lang="en-US" altLang="en-US"/>
          </a:p>
        </p:txBody>
      </p:sp>
    </p:spTree>
    <p:extLst>
      <p:ext uri="{BB962C8B-B14F-4D97-AF65-F5344CB8AC3E}">
        <p14:creationId xmlns:p14="http://schemas.microsoft.com/office/powerpoint/2010/main" val="22903880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9444BC-BACE-4D67-9283-FE583A810A18}" type="slidenum">
              <a:rPr lang="en-US" altLang="en-US"/>
              <a:pPr/>
              <a:t>‹#›</a:t>
            </a:fld>
            <a:endParaRPr lang="en-US" altLang="en-US"/>
          </a:p>
        </p:txBody>
      </p:sp>
    </p:spTree>
    <p:extLst>
      <p:ext uri="{BB962C8B-B14F-4D97-AF65-F5344CB8AC3E}">
        <p14:creationId xmlns:p14="http://schemas.microsoft.com/office/powerpoint/2010/main" val="107666931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A413843-38DC-4A4F-B567-FFF2458BEEAC}" type="slidenum">
              <a:rPr lang="en-US" altLang="en-US"/>
              <a:pPr/>
              <a:t>‹#›</a:t>
            </a:fld>
            <a:endParaRPr lang="en-US" altLang="en-US"/>
          </a:p>
        </p:txBody>
      </p:sp>
    </p:spTree>
    <p:extLst>
      <p:ext uri="{BB962C8B-B14F-4D97-AF65-F5344CB8AC3E}">
        <p14:creationId xmlns:p14="http://schemas.microsoft.com/office/powerpoint/2010/main" val="379841072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6C52CDB-14EB-48CA-8E5B-6EA8FDBCA1F6}" type="slidenum">
              <a:rPr lang="en-US" altLang="en-US"/>
              <a:pPr/>
              <a:t>‹#›</a:t>
            </a:fld>
            <a:endParaRPr lang="en-US" altLang="en-US"/>
          </a:p>
        </p:txBody>
      </p:sp>
    </p:spTree>
    <p:extLst>
      <p:ext uri="{BB962C8B-B14F-4D97-AF65-F5344CB8AC3E}">
        <p14:creationId xmlns:p14="http://schemas.microsoft.com/office/powerpoint/2010/main" val="363865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760DF23-983C-451C-895A-588D5ABFCF2B}" type="slidenum">
              <a:rPr lang="en-US" altLang="en-US"/>
              <a:pPr/>
              <a:t>‹#›</a:t>
            </a:fld>
            <a:endParaRPr lang="en-US" altLang="en-US"/>
          </a:p>
        </p:txBody>
      </p:sp>
    </p:spTree>
    <p:extLst>
      <p:ext uri="{BB962C8B-B14F-4D97-AF65-F5344CB8AC3E}">
        <p14:creationId xmlns:p14="http://schemas.microsoft.com/office/powerpoint/2010/main" val="111370064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3141E0-68B9-4ED0-9A2F-81C97CECC53F}" type="slidenum">
              <a:rPr lang="en-US" altLang="en-US"/>
              <a:pPr/>
              <a:t>‹#›</a:t>
            </a:fld>
            <a:endParaRPr lang="en-US" altLang="en-US"/>
          </a:p>
        </p:txBody>
      </p:sp>
    </p:spTree>
    <p:extLst>
      <p:ext uri="{BB962C8B-B14F-4D97-AF65-F5344CB8AC3E}">
        <p14:creationId xmlns:p14="http://schemas.microsoft.com/office/powerpoint/2010/main" val="1926060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D9951C-D9F3-4DD8-96F5-E448D98A698E}" type="slidenum">
              <a:rPr lang="en-US" altLang="en-US"/>
              <a:pPr/>
              <a:t>‹#›</a:t>
            </a:fld>
            <a:endParaRPr lang="en-US" altLang="en-US"/>
          </a:p>
        </p:txBody>
      </p:sp>
    </p:spTree>
    <p:extLst>
      <p:ext uri="{BB962C8B-B14F-4D97-AF65-F5344CB8AC3E}">
        <p14:creationId xmlns:p14="http://schemas.microsoft.com/office/powerpoint/2010/main" val="3464602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15011E-092F-45B5-918C-5A6D73B5AE59}" type="slidenum">
              <a:rPr lang="en-US" altLang="en-US"/>
              <a:pPr/>
              <a:t>‹#›</a:t>
            </a:fld>
            <a:endParaRPr lang="en-US" altLang="en-US"/>
          </a:p>
        </p:txBody>
      </p:sp>
    </p:spTree>
    <p:extLst>
      <p:ext uri="{BB962C8B-B14F-4D97-AF65-F5344CB8AC3E}">
        <p14:creationId xmlns:p14="http://schemas.microsoft.com/office/powerpoint/2010/main" val="255069483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E9EA09-5F56-4B6E-B1C7-55A94C77208E}" type="slidenum">
              <a:rPr lang="en-US" altLang="en-US"/>
              <a:pPr/>
              <a:t>‹#›</a:t>
            </a:fld>
            <a:endParaRPr lang="en-US" altLang="en-US"/>
          </a:p>
        </p:txBody>
      </p:sp>
    </p:spTree>
    <p:extLst>
      <p:ext uri="{BB962C8B-B14F-4D97-AF65-F5344CB8AC3E}">
        <p14:creationId xmlns:p14="http://schemas.microsoft.com/office/powerpoint/2010/main" val="340591719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DC0AA7-798C-44E6-83B3-244121871504}" type="slidenum">
              <a:rPr lang="en-US" altLang="en-US"/>
              <a:pPr/>
              <a:t>‹#›</a:t>
            </a:fld>
            <a:endParaRPr lang="en-US" altLang="en-US"/>
          </a:p>
        </p:txBody>
      </p:sp>
    </p:spTree>
    <p:extLst>
      <p:ext uri="{BB962C8B-B14F-4D97-AF65-F5344CB8AC3E}">
        <p14:creationId xmlns:p14="http://schemas.microsoft.com/office/powerpoint/2010/main" val="248694289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0B9740-FCE9-49E5-AE98-136BB218471C}" type="slidenum">
              <a:rPr lang="en-US" altLang="en-US"/>
              <a:pPr/>
              <a:t>‹#›</a:t>
            </a:fld>
            <a:endParaRPr lang="en-US" altLang="en-US"/>
          </a:p>
        </p:txBody>
      </p:sp>
    </p:spTree>
    <p:extLst>
      <p:ext uri="{BB962C8B-B14F-4D97-AF65-F5344CB8AC3E}">
        <p14:creationId xmlns:p14="http://schemas.microsoft.com/office/powerpoint/2010/main" val="9210219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C42158-50E4-4680-88CF-DB26531E4E1D}" type="slidenum">
              <a:rPr lang="en-US" altLang="en-US"/>
              <a:pPr/>
              <a:t>‹#›</a:t>
            </a:fld>
            <a:endParaRPr lang="en-US" altLang="en-US"/>
          </a:p>
        </p:txBody>
      </p:sp>
    </p:spTree>
    <p:extLst>
      <p:ext uri="{BB962C8B-B14F-4D97-AF65-F5344CB8AC3E}">
        <p14:creationId xmlns:p14="http://schemas.microsoft.com/office/powerpoint/2010/main" val="427330150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A5D7E9-98BF-43E1-B61A-F1AF26DADC36}" type="slidenum">
              <a:rPr lang="en-US" altLang="en-US"/>
              <a:pPr/>
              <a:t>‹#›</a:t>
            </a:fld>
            <a:endParaRPr lang="en-US" altLang="en-US"/>
          </a:p>
        </p:txBody>
      </p:sp>
    </p:spTree>
    <p:extLst>
      <p:ext uri="{BB962C8B-B14F-4D97-AF65-F5344CB8AC3E}">
        <p14:creationId xmlns:p14="http://schemas.microsoft.com/office/powerpoint/2010/main" val="373108837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ED0D5A-1CF0-4163-8391-6A6BEFC94FE0}" type="slidenum">
              <a:rPr lang="en-US" altLang="en-US"/>
              <a:pPr/>
              <a:t>‹#›</a:t>
            </a:fld>
            <a:endParaRPr lang="en-US" altLang="en-US"/>
          </a:p>
        </p:txBody>
      </p:sp>
    </p:spTree>
    <p:extLst>
      <p:ext uri="{BB962C8B-B14F-4D97-AF65-F5344CB8AC3E}">
        <p14:creationId xmlns:p14="http://schemas.microsoft.com/office/powerpoint/2010/main" val="20344631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29182D-AC6E-45E5-81D3-E10A8A93EFC7}" type="slidenum">
              <a:rPr lang="en-US" altLang="en-US"/>
              <a:pPr/>
              <a:t>‹#›</a:t>
            </a:fld>
            <a:endParaRPr lang="en-US" altLang="en-US"/>
          </a:p>
        </p:txBody>
      </p:sp>
    </p:spTree>
    <p:extLst>
      <p:ext uri="{BB962C8B-B14F-4D97-AF65-F5344CB8AC3E}">
        <p14:creationId xmlns:p14="http://schemas.microsoft.com/office/powerpoint/2010/main" val="331953630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0EF56A-CE6B-40A8-97EF-D27EF5C05038}" type="slidenum">
              <a:rPr lang="en-US" altLang="en-US"/>
              <a:pPr/>
              <a:t>‹#›</a:t>
            </a:fld>
            <a:endParaRPr lang="en-US" altLang="en-US"/>
          </a:p>
        </p:txBody>
      </p:sp>
    </p:spTree>
    <p:extLst>
      <p:ext uri="{BB962C8B-B14F-4D97-AF65-F5344CB8AC3E}">
        <p14:creationId xmlns:p14="http://schemas.microsoft.com/office/powerpoint/2010/main" val="316103243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25724A5-540A-49CF-982F-7FFDE1F77B75}" type="slidenum">
              <a:rPr lang="en-US" altLang="en-US"/>
              <a:pPr/>
              <a:t>‹#›</a:t>
            </a:fld>
            <a:endParaRPr lang="en-US" altLang="en-US"/>
          </a:p>
        </p:txBody>
      </p:sp>
    </p:spTree>
    <p:extLst>
      <p:ext uri="{BB962C8B-B14F-4D97-AF65-F5344CB8AC3E}">
        <p14:creationId xmlns:p14="http://schemas.microsoft.com/office/powerpoint/2010/main" val="34837140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EE4EAB-BDF7-4CFA-AABB-C515BD69BCF5}" type="slidenum">
              <a:rPr lang="en-US" altLang="en-US"/>
              <a:pPr/>
              <a:t>‹#›</a:t>
            </a:fld>
            <a:endParaRPr lang="en-US" altLang="en-US"/>
          </a:p>
        </p:txBody>
      </p:sp>
    </p:spTree>
    <p:extLst>
      <p:ext uri="{BB962C8B-B14F-4D97-AF65-F5344CB8AC3E}">
        <p14:creationId xmlns:p14="http://schemas.microsoft.com/office/powerpoint/2010/main" val="99510382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FDFB8C-2630-41EE-B277-AB7492AAD5C2}" type="slidenum">
              <a:rPr lang="en-US" altLang="en-US"/>
              <a:pPr/>
              <a:t>‹#›</a:t>
            </a:fld>
            <a:endParaRPr lang="en-US" altLang="en-US"/>
          </a:p>
        </p:txBody>
      </p:sp>
    </p:spTree>
    <p:extLst>
      <p:ext uri="{BB962C8B-B14F-4D97-AF65-F5344CB8AC3E}">
        <p14:creationId xmlns:p14="http://schemas.microsoft.com/office/powerpoint/2010/main" val="129426524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8DC27F-4DB2-456B-B34C-ADECD5227F83}" type="slidenum">
              <a:rPr lang="en-US" altLang="en-US"/>
              <a:pPr/>
              <a:t>‹#›</a:t>
            </a:fld>
            <a:endParaRPr lang="en-US" altLang="en-US"/>
          </a:p>
        </p:txBody>
      </p:sp>
    </p:spTree>
    <p:extLst>
      <p:ext uri="{BB962C8B-B14F-4D97-AF65-F5344CB8AC3E}">
        <p14:creationId xmlns:p14="http://schemas.microsoft.com/office/powerpoint/2010/main" val="418063684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83F97A-2E2F-41D8-A6DA-79DB380BC5FE}" type="slidenum">
              <a:rPr lang="en-US" altLang="en-US"/>
              <a:pPr/>
              <a:t>‹#›</a:t>
            </a:fld>
            <a:endParaRPr lang="en-US" altLang="en-US"/>
          </a:p>
        </p:txBody>
      </p:sp>
    </p:spTree>
    <p:extLst>
      <p:ext uri="{BB962C8B-B14F-4D97-AF65-F5344CB8AC3E}">
        <p14:creationId xmlns:p14="http://schemas.microsoft.com/office/powerpoint/2010/main" val="237381365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7D5A49-3583-4165-A6F9-E0D6655C75B6}" type="slidenum">
              <a:rPr lang="en-US" altLang="en-US"/>
              <a:pPr/>
              <a:t>‹#›</a:t>
            </a:fld>
            <a:endParaRPr lang="en-US" altLang="en-US"/>
          </a:p>
        </p:txBody>
      </p:sp>
    </p:spTree>
    <p:extLst>
      <p:ext uri="{BB962C8B-B14F-4D97-AF65-F5344CB8AC3E}">
        <p14:creationId xmlns:p14="http://schemas.microsoft.com/office/powerpoint/2010/main" val="243470660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ABE4FC-40AC-4898-B54E-897B1599BCF8}" type="slidenum">
              <a:rPr lang="en-US" altLang="en-US"/>
              <a:pPr/>
              <a:t>‹#›</a:t>
            </a:fld>
            <a:endParaRPr lang="en-US" altLang="en-US"/>
          </a:p>
        </p:txBody>
      </p:sp>
    </p:spTree>
    <p:extLst>
      <p:ext uri="{BB962C8B-B14F-4D97-AF65-F5344CB8AC3E}">
        <p14:creationId xmlns:p14="http://schemas.microsoft.com/office/powerpoint/2010/main" val="185581013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438D66-A2AB-498D-9267-EA8553EB2EA4}" type="slidenum">
              <a:rPr lang="en-US" altLang="en-US"/>
              <a:pPr/>
              <a:t>‹#›</a:t>
            </a:fld>
            <a:endParaRPr lang="en-US" altLang="en-US"/>
          </a:p>
        </p:txBody>
      </p:sp>
    </p:spTree>
    <p:extLst>
      <p:ext uri="{BB962C8B-B14F-4D97-AF65-F5344CB8AC3E}">
        <p14:creationId xmlns:p14="http://schemas.microsoft.com/office/powerpoint/2010/main" val="236366583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7D2E18-5AF3-4C1E-9A74-03998493BE2D}" type="slidenum">
              <a:rPr lang="en-US" altLang="en-US"/>
              <a:pPr/>
              <a:t>‹#›</a:t>
            </a:fld>
            <a:endParaRPr lang="en-US" altLang="en-US"/>
          </a:p>
        </p:txBody>
      </p:sp>
    </p:spTree>
    <p:extLst>
      <p:ext uri="{BB962C8B-B14F-4D97-AF65-F5344CB8AC3E}">
        <p14:creationId xmlns:p14="http://schemas.microsoft.com/office/powerpoint/2010/main" val="95804550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C6FB8C-DA4F-4F45-8F9C-AD08BCC461E8}" type="slidenum">
              <a:rPr lang="en-US" altLang="en-US"/>
              <a:pPr/>
              <a:t>‹#›</a:t>
            </a:fld>
            <a:endParaRPr lang="en-US" altLang="en-US"/>
          </a:p>
        </p:txBody>
      </p:sp>
    </p:spTree>
    <p:extLst>
      <p:ext uri="{BB962C8B-B14F-4D97-AF65-F5344CB8AC3E}">
        <p14:creationId xmlns:p14="http://schemas.microsoft.com/office/powerpoint/2010/main" val="35702666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B68BCBE-0A85-4345-BF6D-07572151598E}" type="slidenum">
              <a:rPr lang="en-US" altLang="en-US"/>
              <a:pPr/>
              <a:t>‹#›</a:t>
            </a:fld>
            <a:endParaRPr lang="en-US" altLang="en-US"/>
          </a:p>
        </p:txBody>
      </p:sp>
    </p:spTree>
    <p:extLst>
      <p:ext uri="{BB962C8B-B14F-4D97-AF65-F5344CB8AC3E}">
        <p14:creationId xmlns:p14="http://schemas.microsoft.com/office/powerpoint/2010/main" val="91985404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5E282E-A980-4E3B-B876-6C6F7AE8865F}" type="slidenum">
              <a:rPr lang="en-US" altLang="en-US"/>
              <a:pPr/>
              <a:t>‹#›</a:t>
            </a:fld>
            <a:endParaRPr lang="en-US" altLang="en-US"/>
          </a:p>
        </p:txBody>
      </p:sp>
    </p:spTree>
    <p:extLst>
      <p:ext uri="{BB962C8B-B14F-4D97-AF65-F5344CB8AC3E}">
        <p14:creationId xmlns:p14="http://schemas.microsoft.com/office/powerpoint/2010/main" val="12592649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43EE4D-5152-4BFE-B21C-B437C86487D3}" type="slidenum">
              <a:rPr lang="en-US" altLang="en-US"/>
              <a:pPr/>
              <a:t>‹#›</a:t>
            </a:fld>
            <a:endParaRPr lang="en-US" altLang="en-US"/>
          </a:p>
        </p:txBody>
      </p:sp>
    </p:spTree>
    <p:extLst>
      <p:ext uri="{BB962C8B-B14F-4D97-AF65-F5344CB8AC3E}">
        <p14:creationId xmlns:p14="http://schemas.microsoft.com/office/powerpoint/2010/main" val="214170967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035A3BF-ECCF-4617-A7A2-0447F73FA9E5}" type="slidenum">
              <a:rPr lang="en-US" altLang="en-US"/>
              <a:pPr/>
              <a:t>‹#›</a:t>
            </a:fld>
            <a:endParaRPr lang="en-US" altLang="en-US"/>
          </a:p>
        </p:txBody>
      </p:sp>
    </p:spTree>
    <p:extLst>
      <p:ext uri="{BB962C8B-B14F-4D97-AF65-F5344CB8AC3E}">
        <p14:creationId xmlns:p14="http://schemas.microsoft.com/office/powerpoint/2010/main" val="191256538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E61FD7-B22B-4391-B2CE-5365DFB80756}" type="slidenum">
              <a:rPr lang="en-US" altLang="en-US"/>
              <a:pPr/>
              <a:t>‹#›</a:t>
            </a:fld>
            <a:endParaRPr lang="en-US" altLang="en-US"/>
          </a:p>
        </p:txBody>
      </p:sp>
    </p:spTree>
    <p:extLst>
      <p:ext uri="{BB962C8B-B14F-4D97-AF65-F5344CB8AC3E}">
        <p14:creationId xmlns:p14="http://schemas.microsoft.com/office/powerpoint/2010/main" val="63265251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801D38-44A0-42EF-BFA4-3EB99C4FB64B}" type="slidenum">
              <a:rPr lang="en-US" altLang="en-US"/>
              <a:pPr/>
              <a:t>‹#›</a:t>
            </a:fld>
            <a:endParaRPr lang="en-US" altLang="en-US"/>
          </a:p>
        </p:txBody>
      </p:sp>
    </p:spTree>
    <p:extLst>
      <p:ext uri="{BB962C8B-B14F-4D97-AF65-F5344CB8AC3E}">
        <p14:creationId xmlns:p14="http://schemas.microsoft.com/office/powerpoint/2010/main" val="87105479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06EDBF-C823-4C77-9DDF-2BC744EEB59C}" type="slidenum">
              <a:rPr lang="en-US" altLang="en-US"/>
              <a:pPr/>
              <a:t>‹#›</a:t>
            </a:fld>
            <a:endParaRPr lang="en-US" altLang="en-US"/>
          </a:p>
        </p:txBody>
      </p:sp>
    </p:spTree>
    <p:extLst>
      <p:ext uri="{BB962C8B-B14F-4D97-AF65-F5344CB8AC3E}">
        <p14:creationId xmlns:p14="http://schemas.microsoft.com/office/powerpoint/2010/main" val="388172257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1C2828-7463-421C-AB66-239D527867B2}" type="slidenum">
              <a:rPr lang="en-US" altLang="en-US"/>
              <a:pPr/>
              <a:t>‹#›</a:t>
            </a:fld>
            <a:endParaRPr lang="en-US" altLang="en-US"/>
          </a:p>
        </p:txBody>
      </p:sp>
    </p:spTree>
    <p:extLst>
      <p:ext uri="{BB962C8B-B14F-4D97-AF65-F5344CB8AC3E}">
        <p14:creationId xmlns:p14="http://schemas.microsoft.com/office/powerpoint/2010/main" val="54439554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1B69FC-2B3F-4456-AAB8-7E9DD2367381}" type="slidenum">
              <a:rPr lang="en-US" altLang="en-US"/>
              <a:pPr/>
              <a:t>‹#›</a:t>
            </a:fld>
            <a:endParaRPr lang="en-US" altLang="en-US"/>
          </a:p>
        </p:txBody>
      </p:sp>
    </p:spTree>
    <p:extLst>
      <p:ext uri="{BB962C8B-B14F-4D97-AF65-F5344CB8AC3E}">
        <p14:creationId xmlns:p14="http://schemas.microsoft.com/office/powerpoint/2010/main" val="313295684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542582-A526-4BA8-8256-68149299C0DF}" type="slidenum">
              <a:rPr lang="en-US" altLang="en-US"/>
              <a:pPr/>
              <a:t>‹#›</a:t>
            </a:fld>
            <a:endParaRPr lang="en-US" altLang="en-US"/>
          </a:p>
        </p:txBody>
      </p:sp>
    </p:spTree>
    <p:extLst>
      <p:ext uri="{BB962C8B-B14F-4D97-AF65-F5344CB8AC3E}">
        <p14:creationId xmlns:p14="http://schemas.microsoft.com/office/powerpoint/2010/main" val="321922441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831409-0E2F-4CE3-B6F9-0F9C44C545EE}" type="slidenum">
              <a:rPr lang="en-US" altLang="en-US"/>
              <a:pPr/>
              <a:t>‹#›</a:t>
            </a:fld>
            <a:endParaRPr lang="en-US" altLang="en-US"/>
          </a:p>
        </p:txBody>
      </p:sp>
    </p:spTree>
    <p:extLst>
      <p:ext uri="{BB962C8B-B14F-4D97-AF65-F5344CB8AC3E}">
        <p14:creationId xmlns:p14="http://schemas.microsoft.com/office/powerpoint/2010/main" val="260074473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63AD46-885B-45CA-B80B-B233574E3516}" type="slidenum">
              <a:rPr lang="en-US" altLang="en-US"/>
              <a:pPr/>
              <a:t>‹#›</a:t>
            </a:fld>
            <a:endParaRPr lang="en-US" altLang="en-US"/>
          </a:p>
        </p:txBody>
      </p:sp>
    </p:spTree>
    <p:extLst>
      <p:ext uri="{BB962C8B-B14F-4D97-AF65-F5344CB8AC3E}">
        <p14:creationId xmlns:p14="http://schemas.microsoft.com/office/powerpoint/2010/main" val="419960065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7AC808F-3342-4173-95FB-F4CB9CBB2A49}" type="slidenum">
              <a:rPr lang="en-US" altLang="en-US"/>
              <a:pPr/>
              <a:t>‹#›</a:t>
            </a:fld>
            <a:endParaRPr lang="en-US" altLang="en-US"/>
          </a:p>
        </p:txBody>
      </p:sp>
    </p:spTree>
    <p:extLst>
      <p:ext uri="{BB962C8B-B14F-4D97-AF65-F5344CB8AC3E}">
        <p14:creationId xmlns:p14="http://schemas.microsoft.com/office/powerpoint/2010/main" val="16402133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1149B81-A620-485E-801C-D7F081C93AFF}" type="slidenum">
              <a:rPr lang="en-US" altLang="en-US"/>
              <a:pPr/>
              <a:t>‹#›</a:t>
            </a:fld>
            <a:endParaRPr lang="en-US" altLang="en-US"/>
          </a:p>
        </p:txBody>
      </p:sp>
    </p:spTree>
    <p:extLst>
      <p:ext uri="{BB962C8B-B14F-4D97-AF65-F5344CB8AC3E}">
        <p14:creationId xmlns:p14="http://schemas.microsoft.com/office/powerpoint/2010/main" val="4021042146"/>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2E91045-5505-40E3-BD89-0824EC9FEE9E}" type="slidenum">
              <a:rPr lang="en-US" altLang="en-US"/>
              <a:pPr/>
              <a:t>‹#›</a:t>
            </a:fld>
            <a:endParaRPr lang="en-US" altLang="en-US"/>
          </a:p>
        </p:txBody>
      </p:sp>
    </p:spTree>
    <p:extLst>
      <p:ext uri="{BB962C8B-B14F-4D97-AF65-F5344CB8AC3E}">
        <p14:creationId xmlns:p14="http://schemas.microsoft.com/office/powerpoint/2010/main" val="356306333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F3B23AA-14BC-4D3A-A498-3A3D13E97A9D}" type="slidenum">
              <a:rPr lang="en-US" altLang="en-US"/>
              <a:pPr/>
              <a:t>‹#›</a:t>
            </a:fld>
            <a:endParaRPr lang="en-US" altLang="en-US"/>
          </a:p>
        </p:txBody>
      </p:sp>
    </p:spTree>
    <p:extLst>
      <p:ext uri="{BB962C8B-B14F-4D97-AF65-F5344CB8AC3E}">
        <p14:creationId xmlns:p14="http://schemas.microsoft.com/office/powerpoint/2010/main" val="29621739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FDD06A-53A1-4452-B01F-D808F40B147C}" type="slidenum">
              <a:rPr lang="en-US" altLang="en-US"/>
              <a:pPr/>
              <a:t>‹#›</a:t>
            </a:fld>
            <a:endParaRPr lang="en-US" altLang="en-US"/>
          </a:p>
        </p:txBody>
      </p:sp>
    </p:spTree>
    <p:extLst>
      <p:ext uri="{BB962C8B-B14F-4D97-AF65-F5344CB8AC3E}">
        <p14:creationId xmlns:p14="http://schemas.microsoft.com/office/powerpoint/2010/main" val="135489625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D8C79F-FA20-44C1-B3C3-FF6DB2125BD3}" type="slidenum">
              <a:rPr lang="en-US" altLang="en-US"/>
              <a:pPr/>
              <a:t>‹#›</a:t>
            </a:fld>
            <a:endParaRPr lang="en-US" altLang="en-US"/>
          </a:p>
        </p:txBody>
      </p:sp>
    </p:spTree>
    <p:extLst>
      <p:ext uri="{BB962C8B-B14F-4D97-AF65-F5344CB8AC3E}">
        <p14:creationId xmlns:p14="http://schemas.microsoft.com/office/powerpoint/2010/main" val="151084347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4F43-759C-4192-B6A5-D750A9798A78}" type="slidenum">
              <a:rPr lang="en-US" altLang="en-US"/>
              <a:pPr/>
              <a:t>‹#›</a:t>
            </a:fld>
            <a:endParaRPr lang="en-US" altLang="en-US"/>
          </a:p>
        </p:txBody>
      </p:sp>
    </p:spTree>
    <p:extLst>
      <p:ext uri="{BB962C8B-B14F-4D97-AF65-F5344CB8AC3E}">
        <p14:creationId xmlns:p14="http://schemas.microsoft.com/office/powerpoint/2010/main" val="26656526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EDE5AC-5B6E-4FCF-A8EF-B23C65A09409}" type="slidenum">
              <a:rPr lang="en-US" altLang="en-US"/>
              <a:pPr/>
              <a:t>‹#›</a:t>
            </a:fld>
            <a:endParaRPr lang="en-US" altLang="en-US"/>
          </a:p>
        </p:txBody>
      </p:sp>
    </p:spTree>
    <p:extLst>
      <p:ext uri="{BB962C8B-B14F-4D97-AF65-F5344CB8AC3E}">
        <p14:creationId xmlns:p14="http://schemas.microsoft.com/office/powerpoint/2010/main" val="178108923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99B32C-9A45-4EEB-AC52-709DE32FC4D1}" type="slidenum">
              <a:rPr lang="en-US" altLang="en-US"/>
              <a:pPr/>
              <a:t>‹#›</a:t>
            </a:fld>
            <a:endParaRPr lang="en-US" altLang="en-US"/>
          </a:p>
        </p:txBody>
      </p:sp>
    </p:spTree>
    <p:extLst>
      <p:ext uri="{BB962C8B-B14F-4D97-AF65-F5344CB8AC3E}">
        <p14:creationId xmlns:p14="http://schemas.microsoft.com/office/powerpoint/2010/main" val="1037145750"/>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FE6A0E-ADD0-48CF-8DC9-DE304EBEBA9C}" type="slidenum">
              <a:rPr lang="en-US" altLang="en-US"/>
              <a:pPr/>
              <a:t>‹#›</a:t>
            </a:fld>
            <a:endParaRPr lang="en-US" altLang="en-US"/>
          </a:p>
        </p:txBody>
      </p:sp>
    </p:spTree>
    <p:extLst>
      <p:ext uri="{BB962C8B-B14F-4D97-AF65-F5344CB8AC3E}">
        <p14:creationId xmlns:p14="http://schemas.microsoft.com/office/powerpoint/2010/main" val="93439146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6EF62D-70B3-4E18-82F9-14856E861F24}" type="slidenum">
              <a:rPr lang="en-US" altLang="en-US"/>
              <a:pPr/>
              <a:t>‹#›</a:t>
            </a:fld>
            <a:endParaRPr lang="en-US" altLang="en-US"/>
          </a:p>
        </p:txBody>
      </p:sp>
    </p:spTree>
    <p:extLst>
      <p:ext uri="{BB962C8B-B14F-4D97-AF65-F5344CB8AC3E}">
        <p14:creationId xmlns:p14="http://schemas.microsoft.com/office/powerpoint/2010/main" val="50235341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4E1D01-1650-4698-8A80-6D1A7F925DC5}" type="slidenum">
              <a:rPr lang="en-US" altLang="en-US"/>
              <a:pPr/>
              <a:t>‹#›</a:t>
            </a:fld>
            <a:endParaRPr lang="en-US" altLang="en-US"/>
          </a:p>
        </p:txBody>
      </p:sp>
    </p:spTree>
    <p:extLst>
      <p:ext uri="{BB962C8B-B14F-4D97-AF65-F5344CB8AC3E}">
        <p14:creationId xmlns:p14="http://schemas.microsoft.com/office/powerpoint/2010/main" val="35343035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ED3F97E-ADDB-4AFA-B3DE-D769A50C39EA}" type="slidenum">
              <a:rPr lang="en-US" altLang="en-US"/>
              <a:pPr/>
              <a:t>‹#›</a:t>
            </a:fld>
            <a:endParaRPr lang="en-US" altLang="en-US"/>
          </a:p>
        </p:txBody>
      </p:sp>
    </p:spTree>
    <p:extLst>
      <p:ext uri="{BB962C8B-B14F-4D97-AF65-F5344CB8AC3E}">
        <p14:creationId xmlns:p14="http://schemas.microsoft.com/office/powerpoint/2010/main" val="893670008"/>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580738C-975D-4D99-A854-4EB327D4E73B}" type="slidenum">
              <a:rPr lang="en-US" altLang="en-US"/>
              <a:pPr/>
              <a:t>‹#›</a:t>
            </a:fld>
            <a:endParaRPr lang="en-US" altLang="en-US"/>
          </a:p>
        </p:txBody>
      </p:sp>
    </p:spTree>
    <p:extLst>
      <p:ext uri="{BB962C8B-B14F-4D97-AF65-F5344CB8AC3E}">
        <p14:creationId xmlns:p14="http://schemas.microsoft.com/office/powerpoint/2010/main" val="119265174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C72008A-BDA5-455E-A91E-E255C7269C73}" type="slidenum">
              <a:rPr lang="en-US" altLang="en-US"/>
              <a:pPr/>
              <a:t>‹#›</a:t>
            </a:fld>
            <a:endParaRPr lang="en-US" altLang="en-US"/>
          </a:p>
        </p:txBody>
      </p:sp>
    </p:spTree>
    <p:extLst>
      <p:ext uri="{BB962C8B-B14F-4D97-AF65-F5344CB8AC3E}">
        <p14:creationId xmlns:p14="http://schemas.microsoft.com/office/powerpoint/2010/main" val="253491468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FEBFCF4-ABB1-4F0B-A566-4D1277F75B64}" type="slidenum">
              <a:rPr lang="en-US" altLang="en-US"/>
              <a:pPr/>
              <a:t>‹#›</a:t>
            </a:fld>
            <a:endParaRPr lang="en-US" altLang="en-US"/>
          </a:p>
        </p:txBody>
      </p:sp>
    </p:spTree>
    <p:extLst>
      <p:ext uri="{BB962C8B-B14F-4D97-AF65-F5344CB8AC3E}">
        <p14:creationId xmlns:p14="http://schemas.microsoft.com/office/powerpoint/2010/main" val="388098864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8AB1ED-E815-472D-8D62-330AC58A2724}" type="slidenum">
              <a:rPr lang="en-US" altLang="en-US"/>
              <a:pPr/>
              <a:t>‹#›</a:t>
            </a:fld>
            <a:endParaRPr lang="en-US" altLang="en-US"/>
          </a:p>
        </p:txBody>
      </p:sp>
    </p:spTree>
    <p:extLst>
      <p:ext uri="{BB962C8B-B14F-4D97-AF65-F5344CB8AC3E}">
        <p14:creationId xmlns:p14="http://schemas.microsoft.com/office/powerpoint/2010/main" val="1353555474"/>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930A30-E43B-49C1-AE95-751D53948C01}" type="slidenum">
              <a:rPr lang="en-US" altLang="en-US"/>
              <a:pPr/>
              <a:t>‹#›</a:t>
            </a:fld>
            <a:endParaRPr lang="en-US" altLang="en-US"/>
          </a:p>
        </p:txBody>
      </p:sp>
    </p:spTree>
    <p:extLst>
      <p:ext uri="{BB962C8B-B14F-4D97-AF65-F5344CB8AC3E}">
        <p14:creationId xmlns:p14="http://schemas.microsoft.com/office/powerpoint/2010/main" val="1731749774"/>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124159-8AF0-4BD1-9086-B5F1423F7BA4}" type="slidenum">
              <a:rPr lang="en-US" altLang="en-US"/>
              <a:pPr/>
              <a:t>‹#›</a:t>
            </a:fld>
            <a:endParaRPr lang="en-US" altLang="en-US"/>
          </a:p>
        </p:txBody>
      </p:sp>
    </p:spTree>
    <p:extLst>
      <p:ext uri="{BB962C8B-B14F-4D97-AF65-F5344CB8AC3E}">
        <p14:creationId xmlns:p14="http://schemas.microsoft.com/office/powerpoint/2010/main" val="194735505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066B6E-767E-44D6-AE0D-288FD7CFA7E9}" type="slidenum">
              <a:rPr lang="en-US" altLang="en-US"/>
              <a:pPr/>
              <a:t>‹#›</a:t>
            </a:fld>
            <a:endParaRPr lang="en-US" altLang="en-US"/>
          </a:p>
        </p:txBody>
      </p:sp>
    </p:spTree>
    <p:extLst>
      <p:ext uri="{BB962C8B-B14F-4D97-AF65-F5344CB8AC3E}">
        <p14:creationId xmlns:p14="http://schemas.microsoft.com/office/powerpoint/2010/main" val="406821866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8E960E-E71B-4713-A9C6-3E2AD3B9A790}" type="slidenum">
              <a:rPr lang="en-US" altLang="en-US"/>
              <a:pPr/>
              <a:t>‹#›</a:t>
            </a:fld>
            <a:endParaRPr lang="en-US" altLang="en-US"/>
          </a:p>
        </p:txBody>
      </p:sp>
    </p:spTree>
    <p:extLst>
      <p:ext uri="{BB962C8B-B14F-4D97-AF65-F5344CB8AC3E}">
        <p14:creationId xmlns:p14="http://schemas.microsoft.com/office/powerpoint/2010/main" val="61945827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E7B273-F7D0-49B1-814F-E1F26158C934}" type="slidenum">
              <a:rPr lang="en-US" altLang="en-US"/>
              <a:pPr/>
              <a:t>‹#›</a:t>
            </a:fld>
            <a:endParaRPr lang="en-US" altLang="en-US"/>
          </a:p>
        </p:txBody>
      </p:sp>
    </p:spTree>
    <p:extLst>
      <p:ext uri="{BB962C8B-B14F-4D97-AF65-F5344CB8AC3E}">
        <p14:creationId xmlns:p14="http://schemas.microsoft.com/office/powerpoint/2010/main" val="105016326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DCF2C-6DD7-4926-BD8D-B6243BC3B6AD}" type="slidenum">
              <a:rPr lang="en-US" altLang="en-US"/>
              <a:pPr/>
              <a:t>‹#›</a:t>
            </a:fld>
            <a:endParaRPr lang="en-US" altLang="en-US"/>
          </a:p>
        </p:txBody>
      </p:sp>
    </p:spTree>
    <p:extLst>
      <p:ext uri="{BB962C8B-B14F-4D97-AF65-F5344CB8AC3E}">
        <p14:creationId xmlns:p14="http://schemas.microsoft.com/office/powerpoint/2010/main" val="2831572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096FC9-FAA7-4138-9C0D-E1C0DA5C8DA1}" type="slidenum">
              <a:rPr lang="en-US" altLang="en-US"/>
              <a:pPr/>
              <a:t>‹#›</a:t>
            </a:fld>
            <a:endParaRPr lang="en-US" altLang="en-US"/>
          </a:p>
        </p:txBody>
      </p:sp>
    </p:spTree>
    <p:extLst>
      <p:ext uri="{BB962C8B-B14F-4D97-AF65-F5344CB8AC3E}">
        <p14:creationId xmlns:p14="http://schemas.microsoft.com/office/powerpoint/2010/main" val="14992627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375738-970E-460D-A20D-971D63B248A7}" type="slidenum">
              <a:rPr lang="en-US" altLang="en-US"/>
              <a:pPr/>
              <a:t>‹#›</a:t>
            </a:fld>
            <a:endParaRPr lang="en-US" altLang="en-US"/>
          </a:p>
        </p:txBody>
      </p:sp>
    </p:spTree>
    <p:extLst>
      <p:ext uri="{BB962C8B-B14F-4D97-AF65-F5344CB8AC3E}">
        <p14:creationId xmlns:p14="http://schemas.microsoft.com/office/powerpoint/2010/main" val="3812065132"/>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AFDE45-7E7B-49D5-8FDF-D1E5BE6EBB9B}" type="slidenum">
              <a:rPr lang="en-US" altLang="en-US"/>
              <a:pPr/>
              <a:t>‹#›</a:t>
            </a:fld>
            <a:endParaRPr lang="en-US" altLang="en-US"/>
          </a:p>
        </p:txBody>
      </p:sp>
    </p:spTree>
    <p:extLst>
      <p:ext uri="{BB962C8B-B14F-4D97-AF65-F5344CB8AC3E}">
        <p14:creationId xmlns:p14="http://schemas.microsoft.com/office/powerpoint/2010/main" val="15674095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D2E888-602A-4B3C-8EB0-409DFF17ECE6}" type="slidenum">
              <a:rPr lang="en-US" altLang="en-US"/>
              <a:pPr/>
              <a:t>‹#›</a:t>
            </a:fld>
            <a:endParaRPr lang="en-US" altLang="en-US"/>
          </a:p>
        </p:txBody>
      </p:sp>
    </p:spTree>
    <p:extLst>
      <p:ext uri="{BB962C8B-B14F-4D97-AF65-F5344CB8AC3E}">
        <p14:creationId xmlns:p14="http://schemas.microsoft.com/office/powerpoint/2010/main" val="326658925"/>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21ECCFB-6610-46FA-98D2-46DC24D37201}" type="slidenum">
              <a:rPr lang="en-US" altLang="en-US"/>
              <a:pPr/>
              <a:t>‹#›</a:t>
            </a:fld>
            <a:endParaRPr lang="en-US" altLang="en-US"/>
          </a:p>
        </p:txBody>
      </p:sp>
    </p:spTree>
    <p:extLst>
      <p:ext uri="{BB962C8B-B14F-4D97-AF65-F5344CB8AC3E}">
        <p14:creationId xmlns:p14="http://schemas.microsoft.com/office/powerpoint/2010/main" val="3868124102"/>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5CA2F7-E948-4E38-9D48-8CC5429DFC8C}" type="slidenum">
              <a:rPr lang="en-US" altLang="en-US"/>
              <a:pPr/>
              <a:t>‹#›</a:t>
            </a:fld>
            <a:endParaRPr lang="en-US" altLang="en-US"/>
          </a:p>
        </p:txBody>
      </p:sp>
    </p:spTree>
    <p:extLst>
      <p:ext uri="{BB962C8B-B14F-4D97-AF65-F5344CB8AC3E}">
        <p14:creationId xmlns:p14="http://schemas.microsoft.com/office/powerpoint/2010/main" val="90053576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15ACD0-6A5F-449D-8738-385BC0A17D78}" type="slidenum">
              <a:rPr lang="en-US" altLang="en-US"/>
              <a:pPr/>
              <a:t>‹#›</a:t>
            </a:fld>
            <a:endParaRPr lang="en-US" altLang="en-US"/>
          </a:p>
        </p:txBody>
      </p:sp>
    </p:spTree>
    <p:extLst>
      <p:ext uri="{BB962C8B-B14F-4D97-AF65-F5344CB8AC3E}">
        <p14:creationId xmlns:p14="http://schemas.microsoft.com/office/powerpoint/2010/main" val="198690414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780A53-AC45-4C4E-9199-CB4AD07E7BDB}" type="slidenum">
              <a:rPr lang="en-US" altLang="en-US"/>
              <a:pPr/>
              <a:t>‹#›</a:t>
            </a:fld>
            <a:endParaRPr lang="en-US" altLang="en-US"/>
          </a:p>
        </p:txBody>
      </p:sp>
    </p:spTree>
    <p:extLst>
      <p:ext uri="{BB962C8B-B14F-4D97-AF65-F5344CB8AC3E}">
        <p14:creationId xmlns:p14="http://schemas.microsoft.com/office/powerpoint/2010/main" val="308318142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CBA729-5DF6-4128-8212-35EA6340F3FB}" type="slidenum">
              <a:rPr lang="en-US" altLang="en-US"/>
              <a:pPr/>
              <a:t>‹#›</a:t>
            </a:fld>
            <a:endParaRPr lang="en-US" altLang="en-US"/>
          </a:p>
        </p:txBody>
      </p:sp>
    </p:spTree>
    <p:extLst>
      <p:ext uri="{BB962C8B-B14F-4D97-AF65-F5344CB8AC3E}">
        <p14:creationId xmlns:p14="http://schemas.microsoft.com/office/powerpoint/2010/main" val="1060457317"/>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2FC8A8-7C87-465E-B44B-1E8B61C8294E}" type="slidenum">
              <a:rPr lang="en-US" altLang="en-US"/>
              <a:pPr/>
              <a:t>‹#›</a:t>
            </a:fld>
            <a:endParaRPr lang="en-US" altLang="en-US"/>
          </a:p>
        </p:txBody>
      </p:sp>
    </p:spTree>
    <p:extLst>
      <p:ext uri="{BB962C8B-B14F-4D97-AF65-F5344CB8AC3E}">
        <p14:creationId xmlns:p14="http://schemas.microsoft.com/office/powerpoint/2010/main" val="85818008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627AD0-A94A-40A2-9B48-4AABF0F9B3D9}" type="slidenum">
              <a:rPr lang="en-US" altLang="en-US"/>
              <a:pPr/>
              <a:t>‹#›</a:t>
            </a:fld>
            <a:endParaRPr lang="en-US" altLang="en-US"/>
          </a:p>
        </p:txBody>
      </p:sp>
    </p:spTree>
    <p:extLst>
      <p:ext uri="{BB962C8B-B14F-4D97-AF65-F5344CB8AC3E}">
        <p14:creationId xmlns:p14="http://schemas.microsoft.com/office/powerpoint/2010/main" val="20827818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97CE61-3AAB-4D82-86B9-F49A9B5C9CE9}" type="slidenum">
              <a:rPr lang="en-US" altLang="en-US"/>
              <a:pPr/>
              <a:t>‹#›</a:t>
            </a:fld>
            <a:endParaRPr lang="en-US" altLang="en-US"/>
          </a:p>
        </p:txBody>
      </p:sp>
    </p:spTree>
    <p:extLst>
      <p:ext uri="{BB962C8B-B14F-4D97-AF65-F5344CB8AC3E}">
        <p14:creationId xmlns:p14="http://schemas.microsoft.com/office/powerpoint/2010/main" val="205622519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A11BDD-922C-4766-8181-C5B6EE961FB6}" type="slidenum">
              <a:rPr lang="en-US" altLang="en-US"/>
              <a:pPr/>
              <a:t>‹#›</a:t>
            </a:fld>
            <a:endParaRPr lang="en-US" altLang="en-US"/>
          </a:p>
        </p:txBody>
      </p:sp>
    </p:spTree>
    <p:extLst>
      <p:ext uri="{BB962C8B-B14F-4D97-AF65-F5344CB8AC3E}">
        <p14:creationId xmlns:p14="http://schemas.microsoft.com/office/powerpoint/2010/main" val="8369247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F96488-7EBE-494D-8161-520CF04F558E}" type="slidenum">
              <a:rPr lang="en-US" altLang="en-US"/>
              <a:pPr/>
              <a:t>‹#›</a:t>
            </a:fld>
            <a:endParaRPr lang="en-US" altLang="en-US"/>
          </a:p>
        </p:txBody>
      </p:sp>
    </p:spTree>
    <p:extLst>
      <p:ext uri="{BB962C8B-B14F-4D97-AF65-F5344CB8AC3E}">
        <p14:creationId xmlns:p14="http://schemas.microsoft.com/office/powerpoint/2010/main" val="378685951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6F341D-60E4-42CA-9D2B-838D39F72E68}" type="slidenum">
              <a:rPr lang="en-US" altLang="en-US"/>
              <a:pPr/>
              <a:t>‹#›</a:t>
            </a:fld>
            <a:endParaRPr lang="en-US" altLang="en-US"/>
          </a:p>
        </p:txBody>
      </p:sp>
    </p:spTree>
    <p:extLst>
      <p:ext uri="{BB962C8B-B14F-4D97-AF65-F5344CB8AC3E}">
        <p14:creationId xmlns:p14="http://schemas.microsoft.com/office/powerpoint/2010/main" val="391876813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21B845B-BC99-4335-9081-216CA9116070}" type="slidenum">
              <a:rPr lang="en-US" altLang="en-US"/>
              <a:pPr/>
              <a:t>‹#›</a:t>
            </a:fld>
            <a:endParaRPr lang="en-US" altLang="en-US"/>
          </a:p>
        </p:txBody>
      </p:sp>
    </p:spTree>
    <p:extLst>
      <p:ext uri="{BB962C8B-B14F-4D97-AF65-F5344CB8AC3E}">
        <p14:creationId xmlns:p14="http://schemas.microsoft.com/office/powerpoint/2010/main" val="354096420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CECCBDA-57DE-4092-AEFD-0B40BACA2E6F}" type="slidenum">
              <a:rPr lang="en-US" altLang="en-US"/>
              <a:pPr/>
              <a:t>‹#›</a:t>
            </a:fld>
            <a:endParaRPr lang="en-US" altLang="en-US"/>
          </a:p>
        </p:txBody>
      </p:sp>
    </p:spTree>
    <p:extLst>
      <p:ext uri="{BB962C8B-B14F-4D97-AF65-F5344CB8AC3E}">
        <p14:creationId xmlns:p14="http://schemas.microsoft.com/office/powerpoint/2010/main" val="143461046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A0F645-9128-48FD-8A52-EE6D365B47EE}" type="slidenum">
              <a:rPr lang="en-US" altLang="en-US"/>
              <a:pPr/>
              <a:t>‹#›</a:t>
            </a:fld>
            <a:endParaRPr lang="en-US" altLang="en-US"/>
          </a:p>
        </p:txBody>
      </p:sp>
    </p:spTree>
    <p:extLst>
      <p:ext uri="{BB962C8B-B14F-4D97-AF65-F5344CB8AC3E}">
        <p14:creationId xmlns:p14="http://schemas.microsoft.com/office/powerpoint/2010/main" val="187326416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01085C-00FC-4BB8-8B05-3153B350B7F6}" type="slidenum">
              <a:rPr lang="en-US" altLang="en-US"/>
              <a:pPr/>
              <a:t>‹#›</a:t>
            </a:fld>
            <a:endParaRPr lang="en-US" altLang="en-US"/>
          </a:p>
        </p:txBody>
      </p:sp>
    </p:spTree>
    <p:extLst>
      <p:ext uri="{BB962C8B-B14F-4D97-AF65-F5344CB8AC3E}">
        <p14:creationId xmlns:p14="http://schemas.microsoft.com/office/powerpoint/2010/main" val="227800898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C81290-73DF-4210-A295-FC0C14080DF6}" type="slidenum">
              <a:rPr lang="en-US" altLang="en-US"/>
              <a:pPr/>
              <a:t>‹#›</a:t>
            </a:fld>
            <a:endParaRPr lang="en-US" altLang="en-US"/>
          </a:p>
        </p:txBody>
      </p:sp>
    </p:spTree>
    <p:extLst>
      <p:ext uri="{BB962C8B-B14F-4D97-AF65-F5344CB8AC3E}">
        <p14:creationId xmlns:p14="http://schemas.microsoft.com/office/powerpoint/2010/main" val="2214510764"/>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F748FB-0CAF-4782-8EDC-844216FF529C}" type="slidenum">
              <a:rPr lang="en-US" altLang="en-US"/>
              <a:pPr/>
              <a:t>‹#›</a:t>
            </a:fld>
            <a:endParaRPr lang="en-US" altLang="en-US"/>
          </a:p>
        </p:txBody>
      </p:sp>
    </p:spTree>
    <p:extLst>
      <p:ext uri="{BB962C8B-B14F-4D97-AF65-F5344CB8AC3E}">
        <p14:creationId xmlns:p14="http://schemas.microsoft.com/office/powerpoint/2010/main" val="366695799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D341E4-ED56-4193-A4F9-F464CD107A06}" type="slidenum">
              <a:rPr lang="en-US" altLang="en-US"/>
              <a:pPr/>
              <a:t>‹#›</a:t>
            </a:fld>
            <a:endParaRPr lang="en-US" altLang="en-US"/>
          </a:p>
        </p:txBody>
      </p:sp>
    </p:spTree>
    <p:extLst>
      <p:ext uri="{BB962C8B-B14F-4D97-AF65-F5344CB8AC3E}">
        <p14:creationId xmlns:p14="http://schemas.microsoft.com/office/powerpoint/2010/main" val="7744808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B6C13B-6910-4F97-8FF5-87F66E6685E7}" type="slidenum">
              <a:rPr lang="en-US" altLang="en-US"/>
              <a:pPr/>
              <a:t>‹#›</a:t>
            </a:fld>
            <a:endParaRPr lang="en-US" altLang="en-US"/>
          </a:p>
        </p:txBody>
      </p:sp>
    </p:spTree>
    <p:extLst>
      <p:ext uri="{BB962C8B-B14F-4D97-AF65-F5344CB8AC3E}">
        <p14:creationId xmlns:p14="http://schemas.microsoft.com/office/powerpoint/2010/main" val="41243093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A19378-C185-4B2F-B4E4-888221A85335}" type="slidenum">
              <a:rPr lang="en-US" altLang="en-US"/>
              <a:pPr/>
              <a:t>‹#›</a:t>
            </a:fld>
            <a:endParaRPr lang="en-US" altLang="en-US"/>
          </a:p>
        </p:txBody>
      </p:sp>
    </p:spTree>
    <p:extLst>
      <p:ext uri="{BB962C8B-B14F-4D97-AF65-F5344CB8AC3E}">
        <p14:creationId xmlns:p14="http://schemas.microsoft.com/office/powerpoint/2010/main" val="2215388167"/>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1CDC52-ED60-46A2-B6AB-B4EB4C47D2FE}" type="slidenum">
              <a:rPr lang="en-US" altLang="en-US"/>
              <a:pPr/>
              <a:t>‹#›</a:t>
            </a:fld>
            <a:endParaRPr lang="en-US" altLang="en-US"/>
          </a:p>
        </p:txBody>
      </p:sp>
    </p:spTree>
    <p:extLst>
      <p:ext uri="{BB962C8B-B14F-4D97-AF65-F5344CB8AC3E}">
        <p14:creationId xmlns:p14="http://schemas.microsoft.com/office/powerpoint/2010/main" val="327975871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260C2E-7A4C-4316-A4EB-A40D1C19EA32}" type="slidenum">
              <a:rPr lang="en-US" altLang="en-US"/>
              <a:pPr/>
              <a:t>‹#›</a:t>
            </a:fld>
            <a:endParaRPr lang="en-US" altLang="en-US"/>
          </a:p>
        </p:txBody>
      </p:sp>
    </p:spTree>
    <p:extLst>
      <p:ext uri="{BB962C8B-B14F-4D97-AF65-F5344CB8AC3E}">
        <p14:creationId xmlns:p14="http://schemas.microsoft.com/office/powerpoint/2010/main" val="58415978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21A123-46A2-4B17-8338-FEC9380375C5}" type="slidenum">
              <a:rPr lang="en-US" altLang="en-US"/>
              <a:pPr/>
              <a:t>‹#›</a:t>
            </a:fld>
            <a:endParaRPr lang="en-US" altLang="en-US"/>
          </a:p>
        </p:txBody>
      </p:sp>
    </p:spTree>
    <p:extLst>
      <p:ext uri="{BB962C8B-B14F-4D97-AF65-F5344CB8AC3E}">
        <p14:creationId xmlns:p14="http://schemas.microsoft.com/office/powerpoint/2010/main" val="217645486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32D6E29-CCA2-4869-BF4D-D31CCEDC0240}" type="slidenum">
              <a:rPr lang="en-US" altLang="en-US"/>
              <a:pPr/>
              <a:t>‹#›</a:t>
            </a:fld>
            <a:endParaRPr lang="en-US" altLang="en-US"/>
          </a:p>
        </p:txBody>
      </p:sp>
    </p:spTree>
    <p:extLst>
      <p:ext uri="{BB962C8B-B14F-4D97-AF65-F5344CB8AC3E}">
        <p14:creationId xmlns:p14="http://schemas.microsoft.com/office/powerpoint/2010/main" val="384765825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F22D90-8E1D-48C9-9057-FB33EC72DD29}" type="slidenum">
              <a:rPr lang="en-US" altLang="en-US"/>
              <a:pPr/>
              <a:t>‹#›</a:t>
            </a:fld>
            <a:endParaRPr lang="en-US" altLang="en-US"/>
          </a:p>
        </p:txBody>
      </p:sp>
    </p:spTree>
    <p:extLst>
      <p:ext uri="{BB962C8B-B14F-4D97-AF65-F5344CB8AC3E}">
        <p14:creationId xmlns:p14="http://schemas.microsoft.com/office/powerpoint/2010/main" val="304171190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48E8C5-0FC0-4889-B349-553341AD01CA}" type="slidenum">
              <a:rPr lang="en-US" altLang="en-US"/>
              <a:pPr/>
              <a:t>‹#›</a:t>
            </a:fld>
            <a:endParaRPr lang="en-US" altLang="en-US"/>
          </a:p>
        </p:txBody>
      </p:sp>
    </p:spTree>
    <p:extLst>
      <p:ext uri="{BB962C8B-B14F-4D97-AF65-F5344CB8AC3E}">
        <p14:creationId xmlns:p14="http://schemas.microsoft.com/office/powerpoint/2010/main" val="268938084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AA9611-2E70-4475-A528-58F2FFB7D058}" type="slidenum">
              <a:rPr lang="en-US" altLang="en-US"/>
              <a:pPr/>
              <a:t>‹#›</a:t>
            </a:fld>
            <a:endParaRPr lang="en-US" altLang="en-US"/>
          </a:p>
        </p:txBody>
      </p:sp>
    </p:spTree>
    <p:extLst>
      <p:ext uri="{BB962C8B-B14F-4D97-AF65-F5344CB8AC3E}">
        <p14:creationId xmlns:p14="http://schemas.microsoft.com/office/powerpoint/2010/main" val="180358633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7557F9-2B84-4F7E-A593-CB759FC000B1}" type="slidenum">
              <a:rPr lang="en-US" altLang="en-US"/>
              <a:pPr/>
              <a:t>‹#›</a:t>
            </a:fld>
            <a:endParaRPr lang="en-US" altLang="en-US"/>
          </a:p>
        </p:txBody>
      </p:sp>
    </p:spTree>
    <p:extLst>
      <p:ext uri="{BB962C8B-B14F-4D97-AF65-F5344CB8AC3E}">
        <p14:creationId xmlns:p14="http://schemas.microsoft.com/office/powerpoint/2010/main" val="236778675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9211FB-2B95-46D5-A3A8-13E06B7BADF4}" type="slidenum">
              <a:rPr lang="en-US" altLang="en-US"/>
              <a:pPr/>
              <a:t>‹#›</a:t>
            </a:fld>
            <a:endParaRPr lang="en-US" altLang="en-US"/>
          </a:p>
        </p:txBody>
      </p:sp>
    </p:spTree>
    <p:extLst>
      <p:ext uri="{BB962C8B-B14F-4D97-AF65-F5344CB8AC3E}">
        <p14:creationId xmlns:p14="http://schemas.microsoft.com/office/powerpoint/2010/main" val="279025402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61E7DA-FD8A-47DC-86AB-0BE9657850C6}" type="slidenum">
              <a:rPr lang="en-US" altLang="en-US"/>
              <a:pPr/>
              <a:t>‹#›</a:t>
            </a:fld>
            <a:endParaRPr lang="en-US" altLang="en-US"/>
          </a:p>
        </p:txBody>
      </p:sp>
    </p:spTree>
    <p:extLst>
      <p:ext uri="{BB962C8B-B14F-4D97-AF65-F5344CB8AC3E}">
        <p14:creationId xmlns:p14="http://schemas.microsoft.com/office/powerpoint/2010/main" val="41565566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9DD162-E5D7-41AB-BCAC-B07A46CD98F0}" type="slidenum">
              <a:rPr lang="en-US" altLang="en-US"/>
              <a:pPr/>
              <a:t>‹#›</a:t>
            </a:fld>
            <a:endParaRPr lang="en-US" altLang="en-US"/>
          </a:p>
        </p:txBody>
      </p:sp>
    </p:spTree>
    <p:extLst>
      <p:ext uri="{BB962C8B-B14F-4D97-AF65-F5344CB8AC3E}">
        <p14:creationId xmlns:p14="http://schemas.microsoft.com/office/powerpoint/2010/main" val="74721136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184E16-1F8D-4AD9-8660-7498C5166BEA}" type="slidenum">
              <a:rPr lang="en-US" altLang="en-US"/>
              <a:pPr/>
              <a:t>‹#›</a:t>
            </a:fld>
            <a:endParaRPr lang="en-US" altLang="en-US"/>
          </a:p>
        </p:txBody>
      </p:sp>
    </p:spTree>
    <p:extLst>
      <p:ext uri="{BB962C8B-B14F-4D97-AF65-F5344CB8AC3E}">
        <p14:creationId xmlns:p14="http://schemas.microsoft.com/office/powerpoint/2010/main" val="2173868217"/>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4E03DD-A59A-4354-BA0B-3B2791F80F29}" type="slidenum">
              <a:rPr lang="en-US" altLang="en-US"/>
              <a:pPr/>
              <a:t>‹#›</a:t>
            </a:fld>
            <a:endParaRPr lang="en-US" altLang="en-US"/>
          </a:p>
        </p:txBody>
      </p:sp>
    </p:spTree>
    <p:extLst>
      <p:ext uri="{BB962C8B-B14F-4D97-AF65-F5344CB8AC3E}">
        <p14:creationId xmlns:p14="http://schemas.microsoft.com/office/powerpoint/2010/main" val="481547384"/>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349CE2-46F6-4CA6-AE1D-360172ABA2F6}" type="slidenum">
              <a:rPr lang="en-US" altLang="en-US"/>
              <a:pPr/>
              <a:t>‹#›</a:t>
            </a:fld>
            <a:endParaRPr lang="en-US" altLang="en-US"/>
          </a:p>
        </p:txBody>
      </p:sp>
    </p:spTree>
    <p:extLst>
      <p:ext uri="{BB962C8B-B14F-4D97-AF65-F5344CB8AC3E}">
        <p14:creationId xmlns:p14="http://schemas.microsoft.com/office/powerpoint/2010/main" val="180708758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F60BA02-E9E0-4B8B-8751-68A4F1A2AA11}" type="slidenum">
              <a:rPr lang="en-US" altLang="en-US"/>
              <a:pPr/>
              <a:t>‹#›</a:t>
            </a:fld>
            <a:endParaRPr lang="en-US" altLang="en-US"/>
          </a:p>
        </p:txBody>
      </p:sp>
    </p:spTree>
    <p:extLst>
      <p:ext uri="{BB962C8B-B14F-4D97-AF65-F5344CB8AC3E}">
        <p14:creationId xmlns:p14="http://schemas.microsoft.com/office/powerpoint/2010/main" val="407742285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8FEA2B-0C45-4020-B91D-D54C4522D1AC}" type="slidenum">
              <a:rPr lang="en-US" altLang="en-US"/>
              <a:pPr/>
              <a:t>‹#›</a:t>
            </a:fld>
            <a:endParaRPr lang="en-US" altLang="en-US"/>
          </a:p>
        </p:txBody>
      </p:sp>
    </p:spTree>
    <p:extLst>
      <p:ext uri="{BB962C8B-B14F-4D97-AF65-F5344CB8AC3E}">
        <p14:creationId xmlns:p14="http://schemas.microsoft.com/office/powerpoint/2010/main" val="176938971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7D2F80-AFE4-44C4-881E-ECB06EED55BC}" type="slidenum">
              <a:rPr lang="en-US" altLang="en-US"/>
              <a:pPr/>
              <a:t>‹#›</a:t>
            </a:fld>
            <a:endParaRPr lang="en-US" altLang="en-US"/>
          </a:p>
        </p:txBody>
      </p:sp>
    </p:spTree>
    <p:extLst>
      <p:ext uri="{BB962C8B-B14F-4D97-AF65-F5344CB8AC3E}">
        <p14:creationId xmlns:p14="http://schemas.microsoft.com/office/powerpoint/2010/main" val="358308489"/>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7286A2E-F4E5-408B-9D10-28E040E10420}" type="slidenum">
              <a:rPr lang="en-US" altLang="en-US"/>
              <a:pPr/>
              <a:t>‹#›</a:t>
            </a:fld>
            <a:endParaRPr lang="en-US" altLang="en-US"/>
          </a:p>
        </p:txBody>
      </p:sp>
    </p:spTree>
    <p:extLst>
      <p:ext uri="{BB962C8B-B14F-4D97-AF65-F5344CB8AC3E}">
        <p14:creationId xmlns:p14="http://schemas.microsoft.com/office/powerpoint/2010/main" val="1307969650"/>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8C8F43-DC19-4513-8C93-44CB369DAC03}" type="slidenum">
              <a:rPr lang="en-US" altLang="en-US"/>
              <a:pPr/>
              <a:t>‹#›</a:t>
            </a:fld>
            <a:endParaRPr lang="en-US" altLang="en-US"/>
          </a:p>
        </p:txBody>
      </p:sp>
    </p:spTree>
    <p:extLst>
      <p:ext uri="{BB962C8B-B14F-4D97-AF65-F5344CB8AC3E}">
        <p14:creationId xmlns:p14="http://schemas.microsoft.com/office/powerpoint/2010/main" val="1095124792"/>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F2DC75-E029-4AE1-A9A9-5B9E9865E2EE}" type="slidenum">
              <a:rPr lang="en-US" altLang="en-US"/>
              <a:pPr/>
              <a:t>‹#›</a:t>
            </a:fld>
            <a:endParaRPr lang="en-US" altLang="en-US"/>
          </a:p>
        </p:txBody>
      </p:sp>
    </p:spTree>
    <p:extLst>
      <p:ext uri="{BB962C8B-B14F-4D97-AF65-F5344CB8AC3E}">
        <p14:creationId xmlns:p14="http://schemas.microsoft.com/office/powerpoint/2010/main" val="27823059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3E0536-BCC2-4EC6-9912-BA82B5EF95FD}" type="slidenum">
              <a:rPr lang="en-US" altLang="en-US"/>
              <a:pPr/>
              <a:t>‹#›</a:t>
            </a:fld>
            <a:endParaRPr lang="en-US" altLang="en-US"/>
          </a:p>
        </p:txBody>
      </p:sp>
    </p:spTree>
    <p:extLst>
      <p:ext uri="{BB962C8B-B14F-4D97-AF65-F5344CB8AC3E}">
        <p14:creationId xmlns:p14="http://schemas.microsoft.com/office/powerpoint/2010/main" val="1184914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851ADB4-CE49-4A9D-88A8-D5C066E125ED}" type="slidenum">
              <a:rPr lang="en-US" altLang="en-US"/>
              <a:pPr/>
              <a:t>‹#›</a:t>
            </a:fld>
            <a:endParaRPr lang="en-US" altLang="en-US"/>
          </a:p>
        </p:txBody>
      </p:sp>
    </p:spTree>
    <p:extLst>
      <p:ext uri="{BB962C8B-B14F-4D97-AF65-F5344CB8AC3E}">
        <p14:creationId xmlns:p14="http://schemas.microsoft.com/office/powerpoint/2010/main" val="131677353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A149BB-6DF4-4590-A85C-0CE68036B763}" type="slidenum">
              <a:rPr lang="en-US" altLang="en-US"/>
              <a:pPr/>
              <a:t>‹#›</a:t>
            </a:fld>
            <a:endParaRPr lang="en-US" altLang="en-US"/>
          </a:p>
        </p:txBody>
      </p:sp>
    </p:spTree>
    <p:extLst>
      <p:ext uri="{BB962C8B-B14F-4D97-AF65-F5344CB8AC3E}">
        <p14:creationId xmlns:p14="http://schemas.microsoft.com/office/powerpoint/2010/main" val="227337800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BACE46-DD6C-404F-9440-0777910694B9}" type="slidenum">
              <a:rPr lang="en-US" altLang="en-US"/>
              <a:pPr/>
              <a:t>‹#›</a:t>
            </a:fld>
            <a:endParaRPr lang="en-US" altLang="en-US"/>
          </a:p>
        </p:txBody>
      </p:sp>
    </p:spTree>
    <p:extLst>
      <p:ext uri="{BB962C8B-B14F-4D97-AF65-F5344CB8AC3E}">
        <p14:creationId xmlns:p14="http://schemas.microsoft.com/office/powerpoint/2010/main" val="231237047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7FD0BB-4AFB-4922-A7CB-BF1D1280CBBA}" type="slidenum">
              <a:rPr lang="en-US" altLang="en-US"/>
              <a:pPr/>
              <a:t>‹#›</a:t>
            </a:fld>
            <a:endParaRPr lang="en-US" altLang="en-US"/>
          </a:p>
        </p:txBody>
      </p:sp>
    </p:spTree>
    <p:extLst>
      <p:ext uri="{BB962C8B-B14F-4D97-AF65-F5344CB8AC3E}">
        <p14:creationId xmlns:p14="http://schemas.microsoft.com/office/powerpoint/2010/main" val="93139993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531EB1-C77A-4644-A526-CA573A6C26B4}" type="slidenum">
              <a:rPr lang="en-US" altLang="en-US"/>
              <a:pPr/>
              <a:t>‹#›</a:t>
            </a:fld>
            <a:endParaRPr lang="en-US" altLang="en-US"/>
          </a:p>
        </p:txBody>
      </p:sp>
    </p:spTree>
    <p:extLst>
      <p:ext uri="{BB962C8B-B14F-4D97-AF65-F5344CB8AC3E}">
        <p14:creationId xmlns:p14="http://schemas.microsoft.com/office/powerpoint/2010/main" val="3393755594"/>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5F4B4B-3212-4CE7-96DD-69E8909937B3}" type="slidenum">
              <a:rPr lang="en-US" altLang="en-US"/>
              <a:pPr/>
              <a:t>‹#›</a:t>
            </a:fld>
            <a:endParaRPr lang="en-US" altLang="en-US"/>
          </a:p>
        </p:txBody>
      </p:sp>
    </p:spTree>
    <p:extLst>
      <p:ext uri="{BB962C8B-B14F-4D97-AF65-F5344CB8AC3E}">
        <p14:creationId xmlns:p14="http://schemas.microsoft.com/office/powerpoint/2010/main" val="2779113450"/>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7D9215D-FBE8-45B4-8503-954FE91A9DEA}" type="slidenum">
              <a:rPr lang="en-US" altLang="en-US"/>
              <a:pPr/>
              <a:t>‹#›</a:t>
            </a:fld>
            <a:endParaRPr lang="en-US" altLang="en-US"/>
          </a:p>
        </p:txBody>
      </p:sp>
    </p:spTree>
    <p:extLst>
      <p:ext uri="{BB962C8B-B14F-4D97-AF65-F5344CB8AC3E}">
        <p14:creationId xmlns:p14="http://schemas.microsoft.com/office/powerpoint/2010/main" val="231039555"/>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19944C2-1A74-4C79-A3AF-69267B3F4949}" type="slidenum">
              <a:rPr lang="en-US" altLang="en-US"/>
              <a:pPr/>
              <a:t>‹#›</a:t>
            </a:fld>
            <a:endParaRPr lang="en-US" altLang="en-US"/>
          </a:p>
        </p:txBody>
      </p:sp>
    </p:spTree>
    <p:extLst>
      <p:ext uri="{BB962C8B-B14F-4D97-AF65-F5344CB8AC3E}">
        <p14:creationId xmlns:p14="http://schemas.microsoft.com/office/powerpoint/2010/main" val="310878607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8B43B83-C6D5-4B61-A624-747BDDBC1DCE}" type="slidenum">
              <a:rPr lang="en-US" altLang="en-US"/>
              <a:pPr/>
              <a:t>‹#›</a:t>
            </a:fld>
            <a:endParaRPr lang="en-US" altLang="en-US"/>
          </a:p>
        </p:txBody>
      </p:sp>
    </p:spTree>
    <p:extLst>
      <p:ext uri="{BB962C8B-B14F-4D97-AF65-F5344CB8AC3E}">
        <p14:creationId xmlns:p14="http://schemas.microsoft.com/office/powerpoint/2010/main" val="89598230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4318C0-48D8-4A19-9D00-F0351CAC12AE}" type="slidenum">
              <a:rPr lang="en-US" altLang="en-US"/>
              <a:pPr/>
              <a:t>‹#›</a:t>
            </a:fld>
            <a:endParaRPr lang="en-US" altLang="en-US"/>
          </a:p>
        </p:txBody>
      </p:sp>
    </p:spTree>
    <p:extLst>
      <p:ext uri="{BB962C8B-B14F-4D97-AF65-F5344CB8AC3E}">
        <p14:creationId xmlns:p14="http://schemas.microsoft.com/office/powerpoint/2010/main" val="166670782"/>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1AD999-0B23-44EA-82A1-F0ED31DDBA26}" type="slidenum">
              <a:rPr lang="en-US" altLang="en-US"/>
              <a:pPr/>
              <a:t>‹#›</a:t>
            </a:fld>
            <a:endParaRPr lang="en-US" altLang="en-US"/>
          </a:p>
        </p:txBody>
      </p:sp>
    </p:spTree>
    <p:extLst>
      <p:ext uri="{BB962C8B-B14F-4D97-AF65-F5344CB8AC3E}">
        <p14:creationId xmlns:p14="http://schemas.microsoft.com/office/powerpoint/2010/main" val="19945558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A26238-1939-42C5-997B-9BD439F18D23}" type="slidenum">
              <a:rPr lang="en-US" altLang="en-US"/>
              <a:pPr/>
              <a:t>‹#›</a:t>
            </a:fld>
            <a:endParaRPr lang="en-US" altLang="en-US"/>
          </a:p>
        </p:txBody>
      </p:sp>
    </p:spTree>
    <p:extLst>
      <p:ext uri="{BB962C8B-B14F-4D97-AF65-F5344CB8AC3E}">
        <p14:creationId xmlns:p14="http://schemas.microsoft.com/office/powerpoint/2010/main" val="94983636"/>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45ECAD8-BEC9-484A-A95F-756EC26B6BBD}" type="slidenum">
              <a:rPr lang="en-US" altLang="en-US"/>
              <a:pPr/>
              <a:t>‹#›</a:t>
            </a:fld>
            <a:endParaRPr lang="en-US" altLang="en-US"/>
          </a:p>
        </p:txBody>
      </p:sp>
    </p:spTree>
    <p:extLst>
      <p:ext uri="{BB962C8B-B14F-4D97-AF65-F5344CB8AC3E}">
        <p14:creationId xmlns:p14="http://schemas.microsoft.com/office/powerpoint/2010/main" val="95537267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520EFD-618E-4C0B-9E23-05C5C7F0C96D}" type="slidenum">
              <a:rPr lang="en-US" altLang="en-US"/>
              <a:pPr/>
              <a:t>‹#›</a:t>
            </a:fld>
            <a:endParaRPr lang="en-US" altLang="en-US"/>
          </a:p>
        </p:txBody>
      </p:sp>
    </p:spTree>
    <p:extLst>
      <p:ext uri="{BB962C8B-B14F-4D97-AF65-F5344CB8AC3E}">
        <p14:creationId xmlns:p14="http://schemas.microsoft.com/office/powerpoint/2010/main" val="186756860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F1F7E4-8C7E-4468-BEB4-DA0369E7236F}" type="slidenum">
              <a:rPr lang="en-US" altLang="en-US"/>
              <a:pPr/>
              <a:t>‹#›</a:t>
            </a:fld>
            <a:endParaRPr lang="en-US" altLang="en-US"/>
          </a:p>
        </p:txBody>
      </p:sp>
    </p:spTree>
    <p:extLst>
      <p:ext uri="{BB962C8B-B14F-4D97-AF65-F5344CB8AC3E}">
        <p14:creationId xmlns:p14="http://schemas.microsoft.com/office/powerpoint/2010/main" val="104859948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08CF8-24D7-45EA-8659-9AAB5E302CD9}" type="slidenum">
              <a:rPr lang="en-US" altLang="en-US"/>
              <a:pPr/>
              <a:t>‹#›</a:t>
            </a:fld>
            <a:endParaRPr lang="en-US" altLang="en-US"/>
          </a:p>
        </p:txBody>
      </p:sp>
    </p:spTree>
    <p:extLst>
      <p:ext uri="{BB962C8B-B14F-4D97-AF65-F5344CB8AC3E}">
        <p14:creationId xmlns:p14="http://schemas.microsoft.com/office/powerpoint/2010/main" val="15321385"/>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CFDA71-08E1-4B8E-BD79-8E5F7A4841C7}" type="slidenum">
              <a:rPr lang="en-US" altLang="en-US"/>
              <a:pPr/>
              <a:t>‹#›</a:t>
            </a:fld>
            <a:endParaRPr lang="en-US" altLang="en-US"/>
          </a:p>
        </p:txBody>
      </p:sp>
    </p:spTree>
    <p:extLst>
      <p:ext uri="{BB962C8B-B14F-4D97-AF65-F5344CB8AC3E}">
        <p14:creationId xmlns:p14="http://schemas.microsoft.com/office/powerpoint/2010/main" val="374696056"/>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D24387-282E-4D6A-8C7C-E3F236D4A9F3}" type="slidenum">
              <a:rPr lang="en-US" altLang="en-US"/>
              <a:pPr/>
              <a:t>‹#›</a:t>
            </a:fld>
            <a:endParaRPr lang="en-US" altLang="en-US"/>
          </a:p>
        </p:txBody>
      </p:sp>
    </p:spTree>
    <p:extLst>
      <p:ext uri="{BB962C8B-B14F-4D97-AF65-F5344CB8AC3E}">
        <p14:creationId xmlns:p14="http://schemas.microsoft.com/office/powerpoint/2010/main" val="2617569995"/>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7A0D3F7-471A-475D-BCD2-46849BBA6397}" type="slidenum">
              <a:rPr lang="en-US" altLang="en-US"/>
              <a:pPr/>
              <a:t>‹#›</a:t>
            </a:fld>
            <a:endParaRPr lang="en-US" altLang="en-US"/>
          </a:p>
        </p:txBody>
      </p:sp>
    </p:spTree>
    <p:extLst>
      <p:ext uri="{BB962C8B-B14F-4D97-AF65-F5344CB8AC3E}">
        <p14:creationId xmlns:p14="http://schemas.microsoft.com/office/powerpoint/2010/main" val="2480187058"/>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376CBD2-1735-4FD8-BCBD-A60D11FCB192}" type="slidenum">
              <a:rPr lang="en-US" altLang="en-US"/>
              <a:pPr/>
              <a:t>‹#›</a:t>
            </a:fld>
            <a:endParaRPr lang="en-US" altLang="en-US"/>
          </a:p>
        </p:txBody>
      </p:sp>
    </p:spTree>
    <p:extLst>
      <p:ext uri="{BB962C8B-B14F-4D97-AF65-F5344CB8AC3E}">
        <p14:creationId xmlns:p14="http://schemas.microsoft.com/office/powerpoint/2010/main" val="2980926108"/>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051321E-9DB2-4490-9CA1-7FA09F71CCFF}" type="slidenum">
              <a:rPr lang="en-US" altLang="en-US"/>
              <a:pPr/>
              <a:t>‹#›</a:t>
            </a:fld>
            <a:endParaRPr lang="en-US" altLang="en-US"/>
          </a:p>
        </p:txBody>
      </p:sp>
    </p:spTree>
    <p:extLst>
      <p:ext uri="{BB962C8B-B14F-4D97-AF65-F5344CB8AC3E}">
        <p14:creationId xmlns:p14="http://schemas.microsoft.com/office/powerpoint/2010/main" val="723489107"/>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1A4495-1D26-44C5-AAC7-D3B650044D7D}" type="slidenum">
              <a:rPr lang="en-US" altLang="en-US"/>
              <a:pPr/>
              <a:t>‹#›</a:t>
            </a:fld>
            <a:endParaRPr lang="en-US" altLang="en-US"/>
          </a:p>
        </p:txBody>
      </p:sp>
    </p:spTree>
    <p:extLst>
      <p:ext uri="{BB962C8B-B14F-4D97-AF65-F5344CB8AC3E}">
        <p14:creationId xmlns:p14="http://schemas.microsoft.com/office/powerpoint/2010/main" val="9321072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378B5F-D63D-46B7-B10F-C005025AF169}" type="slidenum">
              <a:rPr lang="en-US" altLang="en-US"/>
              <a:pPr/>
              <a:t>‹#›</a:t>
            </a:fld>
            <a:endParaRPr lang="en-US" altLang="en-US"/>
          </a:p>
        </p:txBody>
      </p:sp>
    </p:spTree>
    <p:extLst>
      <p:ext uri="{BB962C8B-B14F-4D97-AF65-F5344CB8AC3E}">
        <p14:creationId xmlns:p14="http://schemas.microsoft.com/office/powerpoint/2010/main" val="4277716721"/>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90CD0F-E196-40C3-84B1-A89F801EA4AA}" type="slidenum">
              <a:rPr lang="en-US" altLang="en-US"/>
              <a:pPr/>
              <a:t>‹#›</a:t>
            </a:fld>
            <a:endParaRPr lang="en-US" altLang="en-US"/>
          </a:p>
        </p:txBody>
      </p:sp>
    </p:spTree>
    <p:extLst>
      <p:ext uri="{BB962C8B-B14F-4D97-AF65-F5344CB8AC3E}">
        <p14:creationId xmlns:p14="http://schemas.microsoft.com/office/powerpoint/2010/main" val="2799707807"/>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3B9FE5-ABB0-4A23-A32D-039FBAFCE131}" type="slidenum">
              <a:rPr lang="en-US" altLang="en-US"/>
              <a:pPr/>
              <a:t>‹#›</a:t>
            </a:fld>
            <a:endParaRPr lang="en-US" altLang="en-US"/>
          </a:p>
        </p:txBody>
      </p:sp>
    </p:spTree>
    <p:extLst>
      <p:ext uri="{BB962C8B-B14F-4D97-AF65-F5344CB8AC3E}">
        <p14:creationId xmlns:p14="http://schemas.microsoft.com/office/powerpoint/2010/main" val="16696517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569581-ECAB-4F72-809A-45F57B1CAB0A}" type="slidenum">
              <a:rPr lang="en-US" altLang="en-US"/>
              <a:pPr/>
              <a:t>‹#›</a:t>
            </a:fld>
            <a:endParaRPr lang="en-US" altLang="en-US"/>
          </a:p>
        </p:txBody>
      </p:sp>
    </p:spTree>
    <p:extLst>
      <p:ext uri="{BB962C8B-B14F-4D97-AF65-F5344CB8AC3E}">
        <p14:creationId xmlns:p14="http://schemas.microsoft.com/office/powerpoint/2010/main" val="2169638022"/>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B49CEA-59F7-44C0-B1F7-FC9E2283907B}" type="slidenum">
              <a:rPr lang="en-US" altLang="en-US"/>
              <a:pPr/>
              <a:t>‹#›</a:t>
            </a:fld>
            <a:endParaRPr lang="en-US" altLang="en-US"/>
          </a:p>
        </p:txBody>
      </p:sp>
    </p:spTree>
    <p:extLst>
      <p:ext uri="{BB962C8B-B14F-4D97-AF65-F5344CB8AC3E}">
        <p14:creationId xmlns:p14="http://schemas.microsoft.com/office/powerpoint/2010/main" val="2356547813"/>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C613F8-A9B1-4EB9-B594-FFC856AB7271}" type="slidenum">
              <a:rPr lang="en-US" altLang="en-US"/>
              <a:pPr/>
              <a:t>‹#›</a:t>
            </a:fld>
            <a:endParaRPr lang="en-US" altLang="en-US"/>
          </a:p>
        </p:txBody>
      </p:sp>
    </p:spTree>
    <p:extLst>
      <p:ext uri="{BB962C8B-B14F-4D97-AF65-F5344CB8AC3E}">
        <p14:creationId xmlns:p14="http://schemas.microsoft.com/office/powerpoint/2010/main" val="116146395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6AFEA8-6923-48AA-A8A3-978BEA99C934}" type="slidenum">
              <a:rPr lang="en-US" altLang="en-US"/>
              <a:pPr/>
              <a:t>‹#›</a:t>
            </a:fld>
            <a:endParaRPr lang="en-US" altLang="en-US"/>
          </a:p>
        </p:txBody>
      </p:sp>
    </p:spTree>
    <p:extLst>
      <p:ext uri="{BB962C8B-B14F-4D97-AF65-F5344CB8AC3E}">
        <p14:creationId xmlns:p14="http://schemas.microsoft.com/office/powerpoint/2010/main" val="3598943101"/>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A012D2-0099-452F-8E42-D5A3D684C0C7}" type="slidenum">
              <a:rPr lang="en-US" altLang="en-US"/>
              <a:pPr/>
              <a:t>‹#›</a:t>
            </a:fld>
            <a:endParaRPr lang="en-US" altLang="en-US"/>
          </a:p>
        </p:txBody>
      </p:sp>
    </p:spTree>
    <p:extLst>
      <p:ext uri="{BB962C8B-B14F-4D97-AF65-F5344CB8AC3E}">
        <p14:creationId xmlns:p14="http://schemas.microsoft.com/office/powerpoint/2010/main" val="288948841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7800B8-36EA-44DD-9269-C62E9C687F53}" type="slidenum">
              <a:rPr lang="en-US" altLang="en-US"/>
              <a:pPr/>
              <a:t>‹#›</a:t>
            </a:fld>
            <a:endParaRPr lang="en-US" altLang="en-US"/>
          </a:p>
        </p:txBody>
      </p:sp>
    </p:spTree>
    <p:extLst>
      <p:ext uri="{BB962C8B-B14F-4D97-AF65-F5344CB8AC3E}">
        <p14:creationId xmlns:p14="http://schemas.microsoft.com/office/powerpoint/2010/main" val="167597663"/>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F23EAD7-6587-4985-B78F-9CAA3D4332E2}" type="slidenum">
              <a:rPr lang="en-US" altLang="en-US"/>
              <a:pPr/>
              <a:t>‹#›</a:t>
            </a:fld>
            <a:endParaRPr lang="en-US" altLang="en-US"/>
          </a:p>
        </p:txBody>
      </p:sp>
    </p:spTree>
    <p:extLst>
      <p:ext uri="{BB962C8B-B14F-4D97-AF65-F5344CB8AC3E}">
        <p14:creationId xmlns:p14="http://schemas.microsoft.com/office/powerpoint/2010/main" val="1687580603"/>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F9A7F2C-10D7-40F4-820A-68B2D97F403D}" type="slidenum">
              <a:rPr lang="en-US" altLang="en-US"/>
              <a:pPr/>
              <a:t>‹#›</a:t>
            </a:fld>
            <a:endParaRPr lang="en-US" altLang="en-US"/>
          </a:p>
        </p:txBody>
      </p:sp>
    </p:spTree>
    <p:extLst>
      <p:ext uri="{BB962C8B-B14F-4D97-AF65-F5344CB8AC3E}">
        <p14:creationId xmlns:p14="http://schemas.microsoft.com/office/powerpoint/2010/main" val="35376630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C05995-E962-4FFC-9ED5-89825E95AA03}" type="slidenum">
              <a:rPr lang="en-US" altLang="en-US"/>
              <a:pPr/>
              <a:t>‹#›</a:t>
            </a:fld>
            <a:endParaRPr lang="en-US" altLang="en-US"/>
          </a:p>
        </p:txBody>
      </p:sp>
    </p:spTree>
    <p:extLst>
      <p:ext uri="{BB962C8B-B14F-4D97-AF65-F5344CB8AC3E}">
        <p14:creationId xmlns:p14="http://schemas.microsoft.com/office/powerpoint/2010/main" val="175194731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C254C7-5A46-4467-9B36-2A513C21DBC2}" type="slidenum">
              <a:rPr lang="en-US" altLang="en-US"/>
              <a:pPr/>
              <a:t>‹#›</a:t>
            </a:fld>
            <a:endParaRPr lang="en-US" altLang="en-US"/>
          </a:p>
        </p:txBody>
      </p:sp>
    </p:spTree>
    <p:extLst>
      <p:ext uri="{BB962C8B-B14F-4D97-AF65-F5344CB8AC3E}">
        <p14:creationId xmlns:p14="http://schemas.microsoft.com/office/powerpoint/2010/main" val="162896926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41D326-8A4D-4DB3-BB16-393CC893652E}" type="slidenum">
              <a:rPr lang="en-US" altLang="en-US"/>
              <a:pPr/>
              <a:t>‹#›</a:t>
            </a:fld>
            <a:endParaRPr lang="en-US" altLang="en-US"/>
          </a:p>
        </p:txBody>
      </p:sp>
    </p:spTree>
    <p:extLst>
      <p:ext uri="{BB962C8B-B14F-4D97-AF65-F5344CB8AC3E}">
        <p14:creationId xmlns:p14="http://schemas.microsoft.com/office/powerpoint/2010/main" val="1595089134"/>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D8C3C1-394E-4C12-91A7-E5279B1D7154}" type="slidenum">
              <a:rPr lang="en-US" altLang="en-US"/>
              <a:pPr/>
              <a:t>‹#›</a:t>
            </a:fld>
            <a:endParaRPr lang="en-US" altLang="en-US"/>
          </a:p>
        </p:txBody>
      </p:sp>
    </p:spTree>
    <p:extLst>
      <p:ext uri="{BB962C8B-B14F-4D97-AF65-F5344CB8AC3E}">
        <p14:creationId xmlns:p14="http://schemas.microsoft.com/office/powerpoint/2010/main" val="170455267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BB016F-8397-4BBB-B020-7FEFCA9E7233}" type="slidenum">
              <a:rPr lang="en-US" altLang="en-US"/>
              <a:pPr/>
              <a:t>‹#›</a:t>
            </a:fld>
            <a:endParaRPr lang="en-US" altLang="en-US"/>
          </a:p>
        </p:txBody>
      </p:sp>
    </p:spTree>
    <p:extLst>
      <p:ext uri="{BB962C8B-B14F-4D97-AF65-F5344CB8AC3E}">
        <p14:creationId xmlns:p14="http://schemas.microsoft.com/office/powerpoint/2010/main" val="2881234936"/>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37D40C-86CA-4022-9A8B-9479EDA29B9B}" type="slidenum">
              <a:rPr lang="en-US" altLang="en-US"/>
              <a:pPr/>
              <a:t>‹#›</a:t>
            </a:fld>
            <a:endParaRPr lang="en-US" altLang="en-US"/>
          </a:p>
        </p:txBody>
      </p:sp>
    </p:spTree>
    <p:extLst>
      <p:ext uri="{BB962C8B-B14F-4D97-AF65-F5344CB8AC3E}">
        <p14:creationId xmlns:p14="http://schemas.microsoft.com/office/powerpoint/2010/main" val="2429918202"/>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333C8C-7E6B-471F-940C-2FBC9263B315}" type="slidenum">
              <a:rPr lang="en-US" altLang="en-US"/>
              <a:pPr/>
              <a:t>‹#›</a:t>
            </a:fld>
            <a:endParaRPr lang="en-US" altLang="en-US"/>
          </a:p>
        </p:txBody>
      </p:sp>
    </p:spTree>
    <p:extLst>
      <p:ext uri="{BB962C8B-B14F-4D97-AF65-F5344CB8AC3E}">
        <p14:creationId xmlns:p14="http://schemas.microsoft.com/office/powerpoint/2010/main" val="2012380287"/>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55C8F6-D303-4A1D-BD73-56AEEE962FE7}" type="slidenum">
              <a:rPr lang="en-US" altLang="en-US"/>
              <a:pPr/>
              <a:t>‹#›</a:t>
            </a:fld>
            <a:endParaRPr lang="en-US" altLang="en-US"/>
          </a:p>
        </p:txBody>
      </p:sp>
    </p:spTree>
    <p:extLst>
      <p:ext uri="{BB962C8B-B14F-4D97-AF65-F5344CB8AC3E}">
        <p14:creationId xmlns:p14="http://schemas.microsoft.com/office/powerpoint/2010/main" val="88948703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6532B8-B1EB-4B89-8F91-67C34CA4A4EC}" type="slidenum">
              <a:rPr lang="en-US" altLang="en-US"/>
              <a:pPr/>
              <a:t>‹#›</a:t>
            </a:fld>
            <a:endParaRPr lang="en-US" altLang="en-US"/>
          </a:p>
        </p:txBody>
      </p:sp>
    </p:spTree>
    <p:extLst>
      <p:ext uri="{BB962C8B-B14F-4D97-AF65-F5344CB8AC3E}">
        <p14:creationId xmlns:p14="http://schemas.microsoft.com/office/powerpoint/2010/main" val="2090917930"/>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2F6BD3F-1620-4C44-93BA-A5CC8D23A3EA}" type="slidenum">
              <a:rPr lang="en-US" altLang="en-US"/>
              <a:pPr/>
              <a:t>‹#›</a:t>
            </a:fld>
            <a:endParaRPr lang="en-US" altLang="en-US"/>
          </a:p>
        </p:txBody>
      </p:sp>
    </p:spTree>
    <p:extLst>
      <p:ext uri="{BB962C8B-B14F-4D97-AF65-F5344CB8AC3E}">
        <p14:creationId xmlns:p14="http://schemas.microsoft.com/office/powerpoint/2010/main" val="3267640597"/>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D6F03AE-FBE2-4A6F-9FE2-F31479C40D16}" type="slidenum">
              <a:rPr lang="en-US" altLang="en-US"/>
              <a:pPr/>
              <a:t>‹#›</a:t>
            </a:fld>
            <a:endParaRPr lang="en-US" altLang="en-US"/>
          </a:p>
        </p:txBody>
      </p:sp>
    </p:spTree>
    <p:extLst>
      <p:ext uri="{BB962C8B-B14F-4D97-AF65-F5344CB8AC3E}">
        <p14:creationId xmlns:p14="http://schemas.microsoft.com/office/powerpoint/2010/main" val="30375602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625482-4F18-47F3-B0D4-23560E37F9E1}" type="slidenum">
              <a:rPr lang="en-US" altLang="en-US"/>
              <a:pPr/>
              <a:t>‹#›</a:t>
            </a:fld>
            <a:endParaRPr lang="en-US" altLang="en-US"/>
          </a:p>
        </p:txBody>
      </p:sp>
    </p:spTree>
    <p:extLst>
      <p:ext uri="{BB962C8B-B14F-4D97-AF65-F5344CB8AC3E}">
        <p14:creationId xmlns:p14="http://schemas.microsoft.com/office/powerpoint/2010/main" val="2759889917"/>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3B6EAA1-B1CD-4642-9C46-3DCD3296EE96}" type="slidenum">
              <a:rPr lang="en-US" altLang="en-US"/>
              <a:pPr/>
              <a:t>‹#›</a:t>
            </a:fld>
            <a:endParaRPr lang="en-US" altLang="en-US"/>
          </a:p>
        </p:txBody>
      </p:sp>
    </p:spTree>
    <p:extLst>
      <p:ext uri="{BB962C8B-B14F-4D97-AF65-F5344CB8AC3E}">
        <p14:creationId xmlns:p14="http://schemas.microsoft.com/office/powerpoint/2010/main" val="2805862798"/>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DAEB90-700E-4810-837B-9C6FB2AE1B6B}" type="slidenum">
              <a:rPr lang="en-US" altLang="en-US"/>
              <a:pPr/>
              <a:t>‹#›</a:t>
            </a:fld>
            <a:endParaRPr lang="en-US" altLang="en-US"/>
          </a:p>
        </p:txBody>
      </p:sp>
    </p:spTree>
    <p:extLst>
      <p:ext uri="{BB962C8B-B14F-4D97-AF65-F5344CB8AC3E}">
        <p14:creationId xmlns:p14="http://schemas.microsoft.com/office/powerpoint/2010/main" val="3463894334"/>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446047-2DC1-4232-8325-8867D3E5084A}" type="slidenum">
              <a:rPr lang="en-US" altLang="en-US"/>
              <a:pPr/>
              <a:t>‹#›</a:t>
            </a:fld>
            <a:endParaRPr lang="en-US" altLang="en-US"/>
          </a:p>
        </p:txBody>
      </p:sp>
    </p:spTree>
    <p:extLst>
      <p:ext uri="{BB962C8B-B14F-4D97-AF65-F5344CB8AC3E}">
        <p14:creationId xmlns:p14="http://schemas.microsoft.com/office/powerpoint/2010/main" val="138756358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6DF1-B0A0-4307-8D89-764668459E15}" type="slidenum">
              <a:rPr lang="en-US" altLang="en-US"/>
              <a:pPr/>
              <a:t>‹#›</a:t>
            </a:fld>
            <a:endParaRPr lang="en-US" altLang="en-US"/>
          </a:p>
        </p:txBody>
      </p:sp>
    </p:spTree>
    <p:extLst>
      <p:ext uri="{BB962C8B-B14F-4D97-AF65-F5344CB8AC3E}">
        <p14:creationId xmlns:p14="http://schemas.microsoft.com/office/powerpoint/2010/main" val="3839345911"/>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42AED2-90ED-435F-899B-053D96D4CFAF}" type="slidenum">
              <a:rPr lang="en-US" altLang="en-US"/>
              <a:pPr/>
              <a:t>‹#›</a:t>
            </a:fld>
            <a:endParaRPr lang="en-US" altLang="en-US"/>
          </a:p>
        </p:txBody>
      </p:sp>
    </p:spTree>
    <p:extLst>
      <p:ext uri="{BB962C8B-B14F-4D97-AF65-F5344CB8AC3E}">
        <p14:creationId xmlns:p14="http://schemas.microsoft.com/office/powerpoint/2010/main" val="9752211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AD0BCD-85A9-4FB6-AC5E-43A27C9611DE}" type="slidenum">
              <a:rPr lang="en-US" altLang="en-US"/>
              <a:pPr/>
              <a:t>‹#›</a:t>
            </a:fld>
            <a:endParaRPr lang="en-US" altLang="en-US"/>
          </a:p>
        </p:txBody>
      </p:sp>
    </p:spTree>
    <p:extLst>
      <p:ext uri="{BB962C8B-B14F-4D97-AF65-F5344CB8AC3E}">
        <p14:creationId xmlns:p14="http://schemas.microsoft.com/office/powerpoint/2010/main" val="5626787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A8E6062-A604-41FC-BB2C-A6AF2A22F729}" type="slidenum">
              <a:rPr lang="en-US" altLang="en-US"/>
              <a:pPr/>
              <a:t>‹#›</a:t>
            </a:fld>
            <a:endParaRPr lang="en-US" altLang="en-US"/>
          </a:p>
        </p:txBody>
      </p:sp>
    </p:spTree>
    <p:extLst>
      <p:ext uri="{BB962C8B-B14F-4D97-AF65-F5344CB8AC3E}">
        <p14:creationId xmlns:p14="http://schemas.microsoft.com/office/powerpoint/2010/main" val="16108155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7A80AB3-2190-400F-A8B1-4B65B5B6BCAC}" type="slidenum">
              <a:rPr lang="en-US" altLang="en-US"/>
              <a:pPr/>
              <a:t>‹#›</a:t>
            </a:fld>
            <a:endParaRPr lang="en-US" altLang="en-US"/>
          </a:p>
        </p:txBody>
      </p:sp>
    </p:spTree>
    <p:extLst>
      <p:ext uri="{BB962C8B-B14F-4D97-AF65-F5344CB8AC3E}">
        <p14:creationId xmlns:p14="http://schemas.microsoft.com/office/powerpoint/2010/main" val="7337947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74D2E0-63B9-483D-B62F-56B9BF904492}" type="slidenum">
              <a:rPr lang="en-US" altLang="en-US"/>
              <a:pPr/>
              <a:t>‹#›</a:t>
            </a:fld>
            <a:endParaRPr lang="en-US" altLang="en-US"/>
          </a:p>
        </p:txBody>
      </p:sp>
    </p:spTree>
    <p:extLst>
      <p:ext uri="{BB962C8B-B14F-4D97-AF65-F5344CB8AC3E}">
        <p14:creationId xmlns:p14="http://schemas.microsoft.com/office/powerpoint/2010/main" val="6672793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E91D79-416F-45A7-9F15-FDE0AA466537}" type="slidenum">
              <a:rPr lang="en-US" altLang="en-US"/>
              <a:pPr/>
              <a:t>‹#›</a:t>
            </a:fld>
            <a:endParaRPr lang="en-US" altLang="en-US"/>
          </a:p>
        </p:txBody>
      </p:sp>
    </p:spTree>
    <p:extLst>
      <p:ext uri="{BB962C8B-B14F-4D97-AF65-F5344CB8AC3E}">
        <p14:creationId xmlns:p14="http://schemas.microsoft.com/office/powerpoint/2010/main" val="135458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30F41E-C143-448A-9BA7-D5DFAD110F03}" type="slidenum">
              <a:rPr lang="en-US" altLang="en-US"/>
              <a:pPr/>
              <a:t>‹#›</a:t>
            </a:fld>
            <a:endParaRPr lang="en-US" altLang="en-US"/>
          </a:p>
        </p:txBody>
      </p:sp>
    </p:spTree>
    <p:extLst>
      <p:ext uri="{BB962C8B-B14F-4D97-AF65-F5344CB8AC3E}">
        <p14:creationId xmlns:p14="http://schemas.microsoft.com/office/powerpoint/2010/main" val="269712904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D5B64B-938B-41DD-AA68-90A1FCA82F4F}" type="slidenum">
              <a:rPr lang="en-US" altLang="en-US"/>
              <a:pPr/>
              <a:t>‹#›</a:t>
            </a:fld>
            <a:endParaRPr lang="en-US" altLang="en-US"/>
          </a:p>
        </p:txBody>
      </p:sp>
    </p:spTree>
    <p:extLst>
      <p:ext uri="{BB962C8B-B14F-4D97-AF65-F5344CB8AC3E}">
        <p14:creationId xmlns:p14="http://schemas.microsoft.com/office/powerpoint/2010/main" val="11525659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D28B5D-1F6B-49B0-BBA8-853145CADF5B}" type="slidenum">
              <a:rPr lang="en-US" altLang="en-US"/>
              <a:pPr/>
              <a:t>‹#›</a:t>
            </a:fld>
            <a:endParaRPr lang="en-US" altLang="en-US"/>
          </a:p>
        </p:txBody>
      </p:sp>
    </p:spTree>
    <p:extLst>
      <p:ext uri="{BB962C8B-B14F-4D97-AF65-F5344CB8AC3E}">
        <p14:creationId xmlns:p14="http://schemas.microsoft.com/office/powerpoint/2010/main" val="21203405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71636E-5D86-4D8A-B115-4353C1E41F07}" type="slidenum">
              <a:rPr lang="en-US" altLang="en-US"/>
              <a:pPr/>
              <a:t>‹#›</a:t>
            </a:fld>
            <a:endParaRPr lang="en-US" altLang="en-US"/>
          </a:p>
        </p:txBody>
      </p:sp>
    </p:spTree>
    <p:extLst>
      <p:ext uri="{BB962C8B-B14F-4D97-AF65-F5344CB8AC3E}">
        <p14:creationId xmlns:p14="http://schemas.microsoft.com/office/powerpoint/2010/main" val="14694624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258D32-EB71-4E74-BF30-8D13B56A047D}" type="slidenum">
              <a:rPr lang="en-US" altLang="en-US"/>
              <a:pPr/>
              <a:t>‹#›</a:t>
            </a:fld>
            <a:endParaRPr lang="en-US" altLang="en-US"/>
          </a:p>
        </p:txBody>
      </p:sp>
    </p:spTree>
    <p:extLst>
      <p:ext uri="{BB962C8B-B14F-4D97-AF65-F5344CB8AC3E}">
        <p14:creationId xmlns:p14="http://schemas.microsoft.com/office/powerpoint/2010/main" val="252865335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B9A0C6-882B-4461-AE6D-A00010D76C1D}" type="slidenum">
              <a:rPr lang="en-US" altLang="en-US"/>
              <a:pPr/>
              <a:t>‹#›</a:t>
            </a:fld>
            <a:endParaRPr lang="en-US" altLang="en-US"/>
          </a:p>
        </p:txBody>
      </p:sp>
    </p:spTree>
    <p:extLst>
      <p:ext uri="{BB962C8B-B14F-4D97-AF65-F5344CB8AC3E}">
        <p14:creationId xmlns:p14="http://schemas.microsoft.com/office/powerpoint/2010/main" val="25499946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4D17A99-A6EE-4386-9864-0DCF8327491F}" type="slidenum">
              <a:rPr lang="en-US" altLang="en-US"/>
              <a:pPr/>
              <a:t>‹#›</a:t>
            </a:fld>
            <a:endParaRPr lang="en-US" altLang="en-US"/>
          </a:p>
        </p:txBody>
      </p:sp>
    </p:spTree>
    <p:extLst>
      <p:ext uri="{BB962C8B-B14F-4D97-AF65-F5344CB8AC3E}">
        <p14:creationId xmlns:p14="http://schemas.microsoft.com/office/powerpoint/2010/main" val="61598825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9B1F9D5-1405-4845-8D6D-1BD2EAC335B4}" type="slidenum">
              <a:rPr lang="en-US" altLang="en-US"/>
              <a:pPr/>
              <a:t>‹#›</a:t>
            </a:fld>
            <a:endParaRPr lang="en-US" altLang="en-US"/>
          </a:p>
        </p:txBody>
      </p:sp>
    </p:spTree>
    <p:extLst>
      <p:ext uri="{BB962C8B-B14F-4D97-AF65-F5344CB8AC3E}">
        <p14:creationId xmlns:p14="http://schemas.microsoft.com/office/powerpoint/2010/main" val="37237000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ED4A532-7209-42FA-B2E6-96D28C18F23B}" type="slidenum">
              <a:rPr lang="en-US" altLang="en-US"/>
              <a:pPr/>
              <a:t>‹#›</a:t>
            </a:fld>
            <a:endParaRPr lang="en-US" altLang="en-US"/>
          </a:p>
        </p:txBody>
      </p:sp>
    </p:spTree>
    <p:extLst>
      <p:ext uri="{BB962C8B-B14F-4D97-AF65-F5344CB8AC3E}">
        <p14:creationId xmlns:p14="http://schemas.microsoft.com/office/powerpoint/2010/main" val="25940524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ED2142-792D-4836-93E9-FBB2B3BA4846}" type="slidenum">
              <a:rPr lang="en-US" altLang="en-US"/>
              <a:pPr/>
              <a:t>‹#›</a:t>
            </a:fld>
            <a:endParaRPr lang="en-US" altLang="en-US"/>
          </a:p>
        </p:txBody>
      </p:sp>
    </p:spTree>
    <p:extLst>
      <p:ext uri="{BB962C8B-B14F-4D97-AF65-F5344CB8AC3E}">
        <p14:creationId xmlns:p14="http://schemas.microsoft.com/office/powerpoint/2010/main" val="387999931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F94934D-9B19-4ED8-B92E-68571E636547}" type="slidenum">
              <a:rPr lang="en-US" altLang="en-US"/>
              <a:pPr/>
              <a:t>‹#›</a:t>
            </a:fld>
            <a:endParaRPr lang="en-US" altLang="en-US"/>
          </a:p>
        </p:txBody>
      </p:sp>
    </p:spTree>
    <p:extLst>
      <p:ext uri="{BB962C8B-B14F-4D97-AF65-F5344CB8AC3E}">
        <p14:creationId xmlns:p14="http://schemas.microsoft.com/office/powerpoint/2010/main" val="11386952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19E9D0F-593A-4A78-9FC6-DABA53DAEC19}" type="slidenum">
              <a:rPr lang="en-US" altLang="en-US"/>
              <a:pPr/>
              <a:t>‹#›</a:t>
            </a:fld>
            <a:endParaRPr lang="en-US" altLang="en-US"/>
          </a:p>
        </p:txBody>
      </p:sp>
    </p:spTree>
    <p:extLst>
      <p:ext uri="{BB962C8B-B14F-4D97-AF65-F5344CB8AC3E}">
        <p14:creationId xmlns:p14="http://schemas.microsoft.com/office/powerpoint/2010/main" val="21538021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3CA13E-40A7-4520-A4C8-37CEB003DC83}" type="slidenum">
              <a:rPr lang="en-US" altLang="en-US"/>
              <a:pPr/>
              <a:t>‹#›</a:t>
            </a:fld>
            <a:endParaRPr lang="en-US" altLang="en-US"/>
          </a:p>
        </p:txBody>
      </p:sp>
    </p:spTree>
    <p:extLst>
      <p:ext uri="{BB962C8B-B14F-4D97-AF65-F5344CB8AC3E}">
        <p14:creationId xmlns:p14="http://schemas.microsoft.com/office/powerpoint/2010/main" val="243513967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300624-1C37-4FE1-922F-FF4C02C91DB9}" type="slidenum">
              <a:rPr lang="en-US" altLang="en-US"/>
              <a:pPr/>
              <a:t>‹#›</a:t>
            </a:fld>
            <a:endParaRPr lang="en-US" altLang="en-US"/>
          </a:p>
        </p:txBody>
      </p:sp>
    </p:spTree>
    <p:extLst>
      <p:ext uri="{BB962C8B-B14F-4D97-AF65-F5344CB8AC3E}">
        <p14:creationId xmlns:p14="http://schemas.microsoft.com/office/powerpoint/2010/main" val="25420137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D6C283-6112-4F33-ABB7-16CCA1520A57}" type="slidenum">
              <a:rPr lang="en-US" altLang="en-US"/>
              <a:pPr/>
              <a:t>‹#›</a:t>
            </a:fld>
            <a:endParaRPr lang="en-US" altLang="en-US"/>
          </a:p>
        </p:txBody>
      </p:sp>
    </p:spTree>
    <p:extLst>
      <p:ext uri="{BB962C8B-B14F-4D97-AF65-F5344CB8AC3E}">
        <p14:creationId xmlns:p14="http://schemas.microsoft.com/office/powerpoint/2010/main" val="22597840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6A4C54-D066-4FCA-A50A-3EC85D8E0AFD}" type="slidenum">
              <a:rPr lang="en-US" altLang="en-US"/>
              <a:pPr/>
              <a:t>‹#›</a:t>
            </a:fld>
            <a:endParaRPr lang="en-US" altLang="en-US"/>
          </a:p>
        </p:txBody>
      </p:sp>
    </p:spTree>
    <p:extLst>
      <p:ext uri="{BB962C8B-B14F-4D97-AF65-F5344CB8AC3E}">
        <p14:creationId xmlns:p14="http://schemas.microsoft.com/office/powerpoint/2010/main" val="22355919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520CA6-E969-4BA6-A66A-90B13BECE5F6}" type="slidenum">
              <a:rPr lang="en-US" altLang="en-US"/>
              <a:pPr/>
              <a:t>‹#›</a:t>
            </a:fld>
            <a:endParaRPr lang="en-US" altLang="en-US"/>
          </a:p>
        </p:txBody>
      </p:sp>
    </p:spTree>
    <p:extLst>
      <p:ext uri="{BB962C8B-B14F-4D97-AF65-F5344CB8AC3E}">
        <p14:creationId xmlns:p14="http://schemas.microsoft.com/office/powerpoint/2010/main" val="3854270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6DBE29-976F-41F0-A9B2-FCA4482745A1}" type="slidenum">
              <a:rPr lang="en-US" altLang="en-US"/>
              <a:pPr/>
              <a:t>‹#›</a:t>
            </a:fld>
            <a:endParaRPr lang="en-US" altLang="en-US"/>
          </a:p>
        </p:txBody>
      </p:sp>
    </p:spTree>
    <p:extLst>
      <p:ext uri="{BB962C8B-B14F-4D97-AF65-F5344CB8AC3E}">
        <p14:creationId xmlns:p14="http://schemas.microsoft.com/office/powerpoint/2010/main" val="234209620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D14C5D-65EC-4844-A2E6-BD520BA497EA}" type="slidenum">
              <a:rPr lang="en-US" altLang="en-US"/>
              <a:pPr/>
              <a:t>‹#›</a:t>
            </a:fld>
            <a:endParaRPr lang="en-US" altLang="en-US"/>
          </a:p>
        </p:txBody>
      </p:sp>
    </p:spTree>
    <p:extLst>
      <p:ext uri="{BB962C8B-B14F-4D97-AF65-F5344CB8AC3E}">
        <p14:creationId xmlns:p14="http://schemas.microsoft.com/office/powerpoint/2010/main" val="84476649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655F22-7987-4EDD-AD13-B4F7CCABE75E}" type="slidenum">
              <a:rPr lang="en-US" altLang="en-US"/>
              <a:pPr/>
              <a:t>‹#›</a:t>
            </a:fld>
            <a:endParaRPr lang="en-US" altLang="en-US"/>
          </a:p>
        </p:txBody>
      </p:sp>
    </p:spTree>
    <p:extLst>
      <p:ext uri="{BB962C8B-B14F-4D97-AF65-F5344CB8AC3E}">
        <p14:creationId xmlns:p14="http://schemas.microsoft.com/office/powerpoint/2010/main" val="19444861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56FEC12-3D05-410D-8D8F-FCBF7E81A42A}" type="slidenum">
              <a:rPr lang="en-US" altLang="en-US"/>
              <a:pPr/>
              <a:t>‹#›</a:t>
            </a:fld>
            <a:endParaRPr lang="en-US" altLang="en-US"/>
          </a:p>
        </p:txBody>
      </p:sp>
    </p:spTree>
    <p:extLst>
      <p:ext uri="{BB962C8B-B14F-4D97-AF65-F5344CB8AC3E}">
        <p14:creationId xmlns:p14="http://schemas.microsoft.com/office/powerpoint/2010/main" val="37434591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B191C77-B089-473D-86AC-E2CB038508EB}" type="slidenum">
              <a:rPr lang="en-US" altLang="en-US"/>
              <a:pPr/>
              <a:t>‹#›</a:t>
            </a:fld>
            <a:endParaRPr lang="en-US" altLang="en-US"/>
          </a:p>
        </p:txBody>
      </p:sp>
    </p:spTree>
    <p:extLst>
      <p:ext uri="{BB962C8B-B14F-4D97-AF65-F5344CB8AC3E}">
        <p14:creationId xmlns:p14="http://schemas.microsoft.com/office/powerpoint/2010/main" val="26703619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F95F193-FA5E-440F-AE2F-94620F6C2634}" type="slidenum">
              <a:rPr lang="en-US" altLang="en-US"/>
              <a:pPr/>
              <a:t>‹#›</a:t>
            </a:fld>
            <a:endParaRPr lang="en-US" altLang="en-US"/>
          </a:p>
        </p:txBody>
      </p:sp>
    </p:spTree>
    <p:extLst>
      <p:ext uri="{BB962C8B-B14F-4D97-AF65-F5344CB8AC3E}">
        <p14:creationId xmlns:p14="http://schemas.microsoft.com/office/powerpoint/2010/main" val="40306748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9F1F3D-A727-4CC3-82A1-779351105397}" type="slidenum">
              <a:rPr lang="en-US" altLang="en-US"/>
              <a:pPr/>
              <a:t>‹#›</a:t>
            </a:fld>
            <a:endParaRPr lang="en-US" altLang="en-US"/>
          </a:p>
        </p:txBody>
      </p:sp>
    </p:spTree>
    <p:extLst>
      <p:ext uri="{BB962C8B-B14F-4D97-AF65-F5344CB8AC3E}">
        <p14:creationId xmlns:p14="http://schemas.microsoft.com/office/powerpoint/2010/main" val="20036831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C4DD53-3DC2-4143-8922-856B8938D099}" type="slidenum">
              <a:rPr lang="en-US" altLang="en-US"/>
              <a:pPr/>
              <a:t>‹#›</a:t>
            </a:fld>
            <a:endParaRPr lang="en-US" altLang="en-US"/>
          </a:p>
        </p:txBody>
      </p:sp>
    </p:spTree>
    <p:extLst>
      <p:ext uri="{BB962C8B-B14F-4D97-AF65-F5344CB8AC3E}">
        <p14:creationId xmlns:p14="http://schemas.microsoft.com/office/powerpoint/2010/main" val="154693094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6666CA-9203-4BD8-817C-C122224FF169}" type="slidenum">
              <a:rPr lang="en-US" altLang="en-US"/>
              <a:pPr/>
              <a:t>‹#›</a:t>
            </a:fld>
            <a:endParaRPr lang="en-US" altLang="en-US"/>
          </a:p>
        </p:txBody>
      </p:sp>
    </p:spTree>
    <p:extLst>
      <p:ext uri="{BB962C8B-B14F-4D97-AF65-F5344CB8AC3E}">
        <p14:creationId xmlns:p14="http://schemas.microsoft.com/office/powerpoint/2010/main" val="109091407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35E0C2-1F8B-403F-8185-AD7846E8FAF5}" type="slidenum">
              <a:rPr lang="en-US" altLang="en-US"/>
              <a:pPr/>
              <a:t>‹#›</a:t>
            </a:fld>
            <a:endParaRPr lang="en-US" altLang="en-US"/>
          </a:p>
        </p:txBody>
      </p:sp>
    </p:spTree>
    <p:extLst>
      <p:ext uri="{BB962C8B-B14F-4D97-AF65-F5344CB8AC3E}">
        <p14:creationId xmlns:p14="http://schemas.microsoft.com/office/powerpoint/2010/main" val="116143931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74159F-2738-4FD4-AA0D-4F0EEAD93E62}" type="slidenum">
              <a:rPr lang="en-US" altLang="en-US"/>
              <a:pPr/>
              <a:t>‹#›</a:t>
            </a:fld>
            <a:endParaRPr lang="en-US" altLang="en-US"/>
          </a:p>
        </p:txBody>
      </p:sp>
    </p:spTree>
    <p:extLst>
      <p:ext uri="{BB962C8B-B14F-4D97-AF65-F5344CB8AC3E}">
        <p14:creationId xmlns:p14="http://schemas.microsoft.com/office/powerpoint/2010/main" val="160856026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9310C4-3488-4C54-AB1D-51444171DE87}" type="slidenum">
              <a:rPr lang="en-US" altLang="en-US"/>
              <a:pPr/>
              <a:t>‹#›</a:t>
            </a:fld>
            <a:endParaRPr lang="en-US" altLang="en-US"/>
          </a:p>
        </p:txBody>
      </p:sp>
    </p:spTree>
    <p:extLst>
      <p:ext uri="{BB962C8B-B14F-4D97-AF65-F5344CB8AC3E}">
        <p14:creationId xmlns:p14="http://schemas.microsoft.com/office/powerpoint/2010/main" val="29909375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959C42-F4F8-49DB-8260-E39948053155}" type="slidenum">
              <a:rPr lang="en-US" altLang="en-US"/>
              <a:pPr/>
              <a:t>‹#›</a:t>
            </a:fld>
            <a:endParaRPr lang="en-US" altLang="en-US"/>
          </a:p>
        </p:txBody>
      </p:sp>
    </p:spTree>
    <p:extLst>
      <p:ext uri="{BB962C8B-B14F-4D97-AF65-F5344CB8AC3E}">
        <p14:creationId xmlns:p14="http://schemas.microsoft.com/office/powerpoint/2010/main" val="15865957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A78D7F-5EBA-4AC7-BEE5-4B226239F17C}" type="slidenum">
              <a:rPr lang="en-US" altLang="en-US"/>
              <a:pPr/>
              <a:t>‹#›</a:t>
            </a:fld>
            <a:endParaRPr lang="en-US" altLang="en-US"/>
          </a:p>
        </p:txBody>
      </p:sp>
    </p:spTree>
    <p:extLst>
      <p:ext uri="{BB962C8B-B14F-4D97-AF65-F5344CB8AC3E}">
        <p14:creationId xmlns:p14="http://schemas.microsoft.com/office/powerpoint/2010/main" val="279267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99F5BD-8849-4B0F-99B7-D6D8E0ADB3C2}" type="slidenum">
              <a:rPr lang="en-US" altLang="en-US"/>
              <a:pPr/>
              <a:t>‹#›</a:t>
            </a:fld>
            <a:endParaRPr lang="en-US" altLang="en-US"/>
          </a:p>
        </p:txBody>
      </p:sp>
    </p:spTree>
    <p:extLst>
      <p:ext uri="{BB962C8B-B14F-4D97-AF65-F5344CB8AC3E}">
        <p14:creationId xmlns:p14="http://schemas.microsoft.com/office/powerpoint/2010/main" val="222228362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37B3C6C-1939-4C0D-9C29-B11AB66C5A5E}" type="slidenum">
              <a:rPr lang="en-US" altLang="en-US"/>
              <a:pPr/>
              <a:t>‹#›</a:t>
            </a:fld>
            <a:endParaRPr lang="en-US" altLang="en-US"/>
          </a:p>
        </p:txBody>
      </p:sp>
    </p:spTree>
    <p:extLst>
      <p:ext uri="{BB962C8B-B14F-4D97-AF65-F5344CB8AC3E}">
        <p14:creationId xmlns:p14="http://schemas.microsoft.com/office/powerpoint/2010/main" val="206128916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252F9FD-85A2-4A25-A9EB-E00AF1ED1A3C}" type="slidenum">
              <a:rPr lang="en-US" altLang="en-US"/>
              <a:pPr/>
              <a:t>‹#›</a:t>
            </a:fld>
            <a:endParaRPr lang="en-US" altLang="en-US"/>
          </a:p>
        </p:txBody>
      </p:sp>
    </p:spTree>
    <p:extLst>
      <p:ext uri="{BB962C8B-B14F-4D97-AF65-F5344CB8AC3E}">
        <p14:creationId xmlns:p14="http://schemas.microsoft.com/office/powerpoint/2010/main" val="134126365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7EBB1DD-41FF-4E49-B541-65489A0C0826}" type="slidenum">
              <a:rPr lang="en-US" altLang="en-US"/>
              <a:pPr/>
              <a:t>‹#›</a:t>
            </a:fld>
            <a:endParaRPr lang="en-US" altLang="en-US"/>
          </a:p>
        </p:txBody>
      </p:sp>
    </p:spTree>
    <p:extLst>
      <p:ext uri="{BB962C8B-B14F-4D97-AF65-F5344CB8AC3E}">
        <p14:creationId xmlns:p14="http://schemas.microsoft.com/office/powerpoint/2010/main" val="399191080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54F9D4-B738-4F5B-80FC-A5E09969450E}" type="slidenum">
              <a:rPr lang="en-US" altLang="en-US"/>
              <a:pPr/>
              <a:t>‹#›</a:t>
            </a:fld>
            <a:endParaRPr lang="en-US" altLang="en-US"/>
          </a:p>
        </p:txBody>
      </p:sp>
    </p:spTree>
    <p:extLst>
      <p:ext uri="{BB962C8B-B14F-4D97-AF65-F5344CB8AC3E}">
        <p14:creationId xmlns:p14="http://schemas.microsoft.com/office/powerpoint/2010/main" val="149191415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6DE2DD-8744-4CC8-9F85-A8B69DCE6ABA}" type="slidenum">
              <a:rPr lang="en-US" altLang="en-US"/>
              <a:pPr/>
              <a:t>‹#›</a:t>
            </a:fld>
            <a:endParaRPr lang="en-US" altLang="en-US"/>
          </a:p>
        </p:txBody>
      </p:sp>
    </p:spTree>
    <p:extLst>
      <p:ext uri="{BB962C8B-B14F-4D97-AF65-F5344CB8AC3E}">
        <p14:creationId xmlns:p14="http://schemas.microsoft.com/office/powerpoint/2010/main" val="21377392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6C45CF-5586-42C2-B035-C2BD5061C19F}" type="slidenum">
              <a:rPr lang="en-US" altLang="en-US"/>
              <a:pPr/>
              <a:t>‹#›</a:t>
            </a:fld>
            <a:endParaRPr lang="en-US" altLang="en-US"/>
          </a:p>
        </p:txBody>
      </p:sp>
    </p:spTree>
    <p:extLst>
      <p:ext uri="{BB962C8B-B14F-4D97-AF65-F5344CB8AC3E}">
        <p14:creationId xmlns:p14="http://schemas.microsoft.com/office/powerpoint/2010/main" val="130687203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EDD285-71E1-4B2E-B179-8AAC61CFADA4}" type="slidenum">
              <a:rPr lang="en-US" altLang="en-US"/>
              <a:pPr/>
              <a:t>‹#›</a:t>
            </a:fld>
            <a:endParaRPr lang="en-US" altLang="en-US"/>
          </a:p>
        </p:txBody>
      </p:sp>
    </p:spTree>
    <p:extLst>
      <p:ext uri="{BB962C8B-B14F-4D97-AF65-F5344CB8AC3E}">
        <p14:creationId xmlns:p14="http://schemas.microsoft.com/office/powerpoint/2010/main" val="178415705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5AB6B0-1AB1-4825-A92A-8C4A1A8A25F7}" type="slidenum">
              <a:rPr lang="en-US" altLang="en-US"/>
              <a:pPr/>
              <a:t>‹#›</a:t>
            </a:fld>
            <a:endParaRPr lang="en-US" altLang="en-US"/>
          </a:p>
        </p:txBody>
      </p:sp>
    </p:spTree>
    <p:extLst>
      <p:ext uri="{BB962C8B-B14F-4D97-AF65-F5344CB8AC3E}">
        <p14:creationId xmlns:p14="http://schemas.microsoft.com/office/powerpoint/2010/main" val="166236933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7E5950-4294-48EB-AE43-DA51505C4AC1}" type="slidenum">
              <a:rPr lang="en-US" altLang="en-US"/>
              <a:pPr/>
              <a:t>‹#›</a:t>
            </a:fld>
            <a:endParaRPr lang="en-US" altLang="en-US"/>
          </a:p>
        </p:txBody>
      </p:sp>
    </p:spTree>
    <p:extLst>
      <p:ext uri="{BB962C8B-B14F-4D97-AF65-F5344CB8AC3E}">
        <p14:creationId xmlns:p14="http://schemas.microsoft.com/office/powerpoint/2010/main" val="274190461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7F29F7-A693-47EC-9089-067388AC547B}" type="slidenum">
              <a:rPr lang="en-US" altLang="en-US"/>
              <a:pPr/>
              <a:t>‹#›</a:t>
            </a:fld>
            <a:endParaRPr lang="en-US" altLang="en-US"/>
          </a:p>
        </p:txBody>
      </p:sp>
    </p:spTree>
    <p:extLst>
      <p:ext uri="{BB962C8B-B14F-4D97-AF65-F5344CB8AC3E}">
        <p14:creationId xmlns:p14="http://schemas.microsoft.com/office/powerpoint/2010/main" val="41749182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1C826D6-9F3B-43A5-BFBD-330C7880F5CA}" type="slidenum">
              <a:rPr lang="en-US" altLang="en-US"/>
              <a:pPr/>
              <a:t>‹#›</a:t>
            </a:fld>
            <a:endParaRPr lang="en-US" altLang="en-US"/>
          </a:p>
        </p:txBody>
      </p:sp>
    </p:spTree>
    <p:extLst>
      <p:ext uri="{BB962C8B-B14F-4D97-AF65-F5344CB8AC3E}">
        <p14:creationId xmlns:p14="http://schemas.microsoft.com/office/powerpoint/2010/main" val="36434247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7607419-4690-4A3A-852C-93F2C2D77802}" type="slidenum">
              <a:rPr lang="en-US" altLang="en-US"/>
              <a:pPr/>
              <a:t>‹#›</a:t>
            </a:fld>
            <a:endParaRPr lang="en-US" altLang="en-US"/>
          </a:p>
        </p:txBody>
      </p:sp>
    </p:spTree>
    <p:extLst>
      <p:ext uri="{BB962C8B-B14F-4D97-AF65-F5344CB8AC3E}">
        <p14:creationId xmlns:p14="http://schemas.microsoft.com/office/powerpoint/2010/main" val="403706701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A5FC953-D9AB-4C5E-99A1-F0360F3D82E4}" type="slidenum">
              <a:rPr lang="en-US" altLang="en-US"/>
              <a:pPr/>
              <a:t>‹#›</a:t>
            </a:fld>
            <a:endParaRPr lang="en-US" altLang="en-US"/>
          </a:p>
        </p:txBody>
      </p:sp>
    </p:spTree>
    <p:extLst>
      <p:ext uri="{BB962C8B-B14F-4D97-AF65-F5344CB8AC3E}">
        <p14:creationId xmlns:p14="http://schemas.microsoft.com/office/powerpoint/2010/main" val="1245052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C1B498-E42B-4930-A00E-05C8E919784E}" type="slidenum">
              <a:rPr lang="en-US" altLang="en-US"/>
              <a:pPr/>
              <a:t>‹#›</a:t>
            </a:fld>
            <a:endParaRPr lang="en-US" altLang="en-US"/>
          </a:p>
        </p:txBody>
      </p:sp>
    </p:spTree>
    <p:extLst>
      <p:ext uri="{BB962C8B-B14F-4D97-AF65-F5344CB8AC3E}">
        <p14:creationId xmlns:p14="http://schemas.microsoft.com/office/powerpoint/2010/main" val="346297733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570DA2D-7D73-4061-B4E4-EC70E217A453}" type="slidenum">
              <a:rPr lang="en-US" altLang="en-US"/>
              <a:pPr/>
              <a:t>‹#›</a:t>
            </a:fld>
            <a:endParaRPr lang="en-US" altLang="en-US"/>
          </a:p>
        </p:txBody>
      </p:sp>
    </p:spTree>
    <p:extLst>
      <p:ext uri="{BB962C8B-B14F-4D97-AF65-F5344CB8AC3E}">
        <p14:creationId xmlns:p14="http://schemas.microsoft.com/office/powerpoint/2010/main" val="350627050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779798-1A12-4276-BE9F-43D51FFDC303}" type="slidenum">
              <a:rPr lang="en-US" altLang="en-US"/>
              <a:pPr/>
              <a:t>‹#›</a:t>
            </a:fld>
            <a:endParaRPr lang="en-US" altLang="en-US"/>
          </a:p>
        </p:txBody>
      </p:sp>
    </p:spTree>
    <p:extLst>
      <p:ext uri="{BB962C8B-B14F-4D97-AF65-F5344CB8AC3E}">
        <p14:creationId xmlns:p14="http://schemas.microsoft.com/office/powerpoint/2010/main" val="228747833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12D34-E557-42BF-A7A1-B7707381D0D7}" type="slidenum">
              <a:rPr lang="en-US" altLang="en-US"/>
              <a:pPr/>
              <a:t>‹#›</a:t>
            </a:fld>
            <a:endParaRPr lang="en-US" altLang="en-US"/>
          </a:p>
        </p:txBody>
      </p:sp>
    </p:spTree>
    <p:extLst>
      <p:ext uri="{BB962C8B-B14F-4D97-AF65-F5344CB8AC3E}">
        <p14:creationId xmlns:p14="http://schemas.microsoft.com/office/powerpoint/2010/main" val="422876293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C0391D-A0DA-403D-B8DE-054477960832}" type="slidenum">
              <a:rPr lang="en-US" altLang="en-US"/>
              <a:pPr/>
              <a:t>‹#›</a:t>
            </a:fld>
            <a:endParaRPr lang="en-US" altLang="en-US"/>
          </a:p>
        </p:txBody>
      </p:sp>
    </p:spTree>
    <p:extLst>
      <p:ext uri="{BB962C8B-B14F-4D97-AF65-F5344CB8AC3E}">
        <p14:creationId xmlns:p14="http://schemas.microsoft.com/office/powerpoint/2010/main" val="346991611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B22B95-68F4-4558-9ED1-7FDD9FCA2716}" type="slidenum">
              <a:rPr lang="en-US" altLang="en-US"/>
              <a:pPr/>
              <a:t>‹#›</a:t>
            </a:fld>
            <a:endParaRPr lang="en-US" altLang="en-US"/>
          </a:p>
        </p:txBody>
      </p:sp>
    </p:spTree>
    <p:extLst>
      <p:ext uri="{BB962C8B-B14F-4D97-AF65-F5344CB8AC3E}">
        <p14:creationId xmlns:p14="http://schemas.microsoft.com/office/powerpoint/2010/main" val="40985898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31751-19EF-43A4-97F6-21DB4F01C848}" type="slidenum">
              <a:rPr lang="en-US" altLang="en-US"/>
              <a:pPr/>
              <a:t>‹#›</a:t>
            </a:fld>
            <a:endParaRPr lang="en-US" altLang="en-US"/>
          </a:p>
        </p:txBody>
      </p:sp>
    </p:spTree>
    <p:extLst>
      <p:ext uri="{BB962C8B-B14F-4D97-AF65-F5344CB8AC3E}">
        <p14:creationId xmlns:p14="http://schemas.microsoft.com/office/powerpoint/2010/main" val="8113309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87EFCA-E053-4523-A5FE-356516CEAE56}" type="slidenum">
              <a:rPr lang="en-US" altLang="en-US"/>
              <a:pPr/>
              <a:t>‹#›</a:t>
            </a:fld>
            <a:endParaRPr lang="en-US" altLang="en-US"/>
          </a:p>
        </p:txBody>
      </p:sp>
    </p:spTree>
    <p:extLst>
      <p:ext uri="{BB962C8B-B14F-4D97-AF65-F5344CB8AC3E}">
        <p14:creationId xmlns:p14="http://schemas.microsoft.com/office/powerpoint/2010/main" val="31141252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68D69F-708F-4E8F-9E71-5778997712B7}" type="slidenum">
              <a:rPr lang="en-US" altLang="en-US"/>
              <a:pPr/>
              <a:t>‹#›</a:t>
            </a:fld>
            <a:endParaRPr lang="en-US" altLang="en-US"/>
          </a:p>
        </p:txBody>
      </p:sp>
    </p:spTree>
    <p:extLst>
      <p:ext uri="{BB962C8B-B14F-4D97-AF65-F5344CB8AC3E}">
        <p14:creationId xmlns:p14="http://schemas.microsoft.com/office/powerpoint/2010/main" val="85391792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CF9D6A-A4DD-41ED-8F7D-62CBE2C12EE8}" type="slidenum">
              <a:rPr lang="en-US" altLang="en-US"/>
              <a:pPr/>
              <a:t>‹#›</a:t>
            </a:fld>
            <a:endParaRPr lang="en-US" altLang="en-US"/>
          </a:p>
        </p:txBody>
      </p:sp>
    </p:spTree>
    <p:extLst>
      <p:ext uri="{BB962C8B-B14F-4D97-AF65-F5344CB8AC3E}">
        <p14:creationId xmlns:p14="http://schemas.microsoft.com/office/powerpoint/2010/main" val="64882289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9906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9906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DD174F-4280-4B79-83F6-D98E7E170931}" type="slidenum">
              <a:rPr lang="en-US" altLang="en-US"/>
              <a:pPr/>
              <a:t>‹#›</a:t>
            </a:fld>
            <a:endParaRPr lang="en-US" altLang="en-US"/>
          </a:p>
        </p:txBody>
      </p:sp>
    </p:spTree>
    <p:extLst>
      <p:ext uri="{BB962C8B-B14F-4D97-AF65-F5344CB8AC3E}">
        <p14:creationId xmlns:p14="http://schemas.microsoft.com/office/powerpoint/2010/main" val="324487234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E5E5621-E014-4A2E-BFDC-1B0B8F1547E6}" type="slidenum">
              <a:rPr lang="en-US" altLang="en-US"/>
              <a:pPr/>
              <a:t>‹#›</a:t>
            </a:fld>
            <a:endParaRPr lang="en-US" altLang="en-US"/>
          </a:p>
        </p:txBody>
      </p:sp>
    </p:spTree>
    <p:extLst>
      <p:ext uri="{BB962C8B-B14F-4D97-AF65-F5344CB8AC3E}">
        <p14:creationId xmlns:p14="http://schemas.microsoft.com/office/powerpoint/2010/main" val="174249653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E5F6DB8-0399-4D15-9AEF-08C52221F899}" type="slidenum">
              <a:rPr lang="en-US" altLang="en-US"/>
              <a:pPr/>
              <a:t>‹#›</a:t>
            </a:fld>
            <a:endParaRPr lang="en-US" altLang="en-US"/>
          </a:p>
        </p:txBody>
      </p:sp>
    </p:spTree>
    <p:extLst>
      <p:ext uri="{BB962C8B-B14F-4D97-AF65-F5344CB8AC3E}">
        <p14:creationId xmlns:p14="http://schemas.microsoft.com/office/powerpoint/2010/main" val="357178907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C3B2CDA-F8EE-4DE4-A672-51019EC0D0DA}" type="slidenum">
              <a:rPr lang="en-US" altLang="en-US"/>
              <a:pPr/>
              <a:t>‹#›</a:t>
            </a:fld>
            <a:endParaRPr lang="en-US" altLang="en-US"/>
          </a:p>
        </p:txBody>
      </p:sp>
    </p:spTree>
    <p:extLst>
      <p:ext uri="{BB962C8B-B14F-4D97-AF65-F5344CB8AC3E}">
        <p14:creationId xmlns:p14="http://schemas.microsoft.com/office/powerpoint/2010/main" val="379962642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86CA71-7888-4424-A8C7-4294AB9B5B57}" type="slidenum">
              <a:rPr lang="en-US" altLang="en-US"/>
              <a:pPr/>
              <a:t>‹#›</a:t>
            </a:fld>
            <a:endParaRPr lang="en-US" altLang="en-US"/>
          </a:p>
        </p:txBody>
      </p:sp>
    </p:spTree>
    <p:extLst>
      <p:ext uri="{BB962C8B-B14F-4D97-AF65-F5344CB8AC3E}">
        <p14:creationId xmlns:p14="http://schemas.microsoft.com/office/powerpoint/2010/main" val="403196511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9268D5-C730-4E91-B6C7-157D7E87063E}" type="slidenum">
              <a:rPr lang="en-US" altLang="en-US"/>
              <a:pPr/>
              <a:t>‹#›</a:t>
            </a:fld>
            <a:endParaRPr lang="en-US" altLang="en-US"/>
          </a:p>
        </p:txBody>
      </p:sp>
    </p:spTree>
    <p:extLst>
      <p:ext uri="{BB962C8B-B14F-4D97-AF65-F5344CB8AC3E}">
        <p14:creationId xmlns:p14="http://schemas.microsoft.com/office/powerpoint/2010/main" val="9884709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93BE9E-4CDA-451D-92D8-8C2D3F80AB2C}" type="slidenum">
              <a:rPr lang="en-US" altLang="en-US"/>
              <a:pPr/>
              <a:t>‹#›</a:t>
            </a:fld>
            <a:endParaRPr lang="en-US" altLang="en-US"/>
          </a:p>
        </p:txBody>
      </p:sp>
    </p:spTree>
    <p:extLst>
      <p:ext uri="{BB962C8B-B14F-4D97-AF65-F5344CB8AC3E}">
        <p14:creationId xmlns:p14="http://schemas.microsoft.com/office/powerpoint/2010/main" val="39123142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3025"/>
            <a:ext cx="2057400" cy="5443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2588" y="73025"/>
            <a:ext cx="6019800" cy="5443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C7BF22-0AF9-40E1-80AB-D35A098DD662}" type="slidenum">
              <a:rPr lang="en-US" altLang="en-US"/>
              <a:pPr/>
              <a:t>‹#›</a:t>
            </a:fld>
            <a:endParaRPr lang="en-US" altLang="en-US"/>
          </a:p>
        </p:txBody>
      </p:sp>
    </p:spTree>
    <p:extLst>
      <p:ext uri="{BB962C8B-B14F-4D97-AF65-F5344CB8AC3E}">
        <p14:creationId xmlns:p14="http://schemas.microsoft.com/office/powerpoint/2010/main" val="5934578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7819BA-F88F-486C-A32F-D384B342E738}" type="slidenum">
              <a:rPr lang="en-US" altLang="en-US"/>
              <a:pPr/>
              <a:t>‹#›</a:t>
            </a:fld>
            <a:endParaRPr lang="en-US" altLang="en-US"/>
          </a:p>
        </p:txBody>
      </p:sp>
    </p:spTree>
    <p:extLst>
      <p:ext uri="{BB962C8B-B14F-4D97-AF65-F5344CB8AC3E}">
        <p14:creationId xmlns:p14="http://schemas.microsoft.com/office/powerpoint/2010/main" val="4064910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EEC894-2200-422B-BDCA-95DE140ED627}" type="slidenum">
              <a:rPr lang="en-US" altLang="en-US"/>
              <a:pPr/>
              <a:t>‹#›</a:t>
            </a:fld>
            <a:endParaRPr lang="en-US" altLang="en-US"/>
          </a:p>
        </p:txBody>
      </p:sp>
    </p:spTree>
    <p:extLst>
      <p:ext uri="{BB962C8B-B14F-4D97-AF65-F5344CB8AC3E}">
        <p14:creationId xmlns:p14="http://schemas.microsoft.com/office/powerpoint/2010/main" val="170241503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7B2D90-0397-421F-903B-C567E37871B3}" type="slidenum">
              <a:rPr lang="en-US" altLang="en-US"/>
              <a:pPr/>
              <a:t>‹#›</a:t>
            </a:fld>
            <a:endParaRPr lang="en-US" altLang="en-US"/>
          </a:p>
        </p:txBody>
      </p:sp>
    </p:spTree>
    <p:extLst>
      <p:ext uri="{BB962C8B-B14F-4D97-AF65-F5344CB8AC3E}">
        <p14:creationId xmlns:p14="http://schemas.microsoft.com/office/powerpoint/2010/main" val="372158427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A73460-A954-49B2-9632-21B2186B505B}" type="slidenum">
              <a:rPr lang="en-US" altLang="en-US"/>
              <a:pPr/>
              <a:t>‹#›</a:t>
            </a:fld>
            <a:endParaRPr lang="en-US" altLang="en-US"/>
          </a:p>
        </p:txBody>
      </p:sp>
    </p:spTree>
    <p:extLst>
      <p:ext uri="{BB962C8B-B14F-4D97-AF65-F5344CB8AC3E}">
        <p14:creationId xmlns:p14="http://schemas.microsoft.com/office/powerpoint/2010/main" val="38846451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20B2D9-5874-4271-8801-39B57E662CD6}" type="slidenum">
              <a:rPr lang="en-US" altLang="en-US"/>
              <a:pPr/>
              <a:t>‹#›</a:t>
            </a:fld>
            <a:endParaRPr lang="en-US" altLang="en-US"/>
          </a:p>
        </p:txBody>
      </p:sp>
    </p:spTree>
    <p:extLst>
      <p:ext uri="{BB962C8B-B14F-4D97-AF65-F5344CB8AC3E}">
        <p14:creationId xmlns:p14="http://schemas.microsoft.com/office/powerpoint/2010/main" val="71507482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435247B-DC4A-417A-9679-F59B8A48BBF1}" type="slidenum">
              <a:rPr lang="en-US" altLang="en-US"/>
              <a:pPr/>
              <a:t>‹#›</a:t>
            </a:fld>
            <a:endParaRPr lang="en-US" altLang="en-US"/>
          </a:p>
        </p:txBody>
      </p:sp>
    </p:spTree>
    <p:extLst>
      <p:ext uri="{BB962C8B-B14F-4D97-AF65-F5344CB8AC3E}">
        <p14:creationId xmlns:p14="http://schemas.microsoft.com/office/powerpoint/2010/main" val="196258772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C83556B-E0A6-48C0-9590-C0482BFF5793}" type="slidenum">
              <a:rPr lang="en-US" altLang="en-US"/>
              <a:pPr/>
              <a:t>‹#›</a:t>
            </a:fld>
            <a:endParaRPr lang="en-US" altLang="en-US"/>
          </a:p>
        </p:txBody>
      </p:sp>
    </p:spTree>
    <p:extLst>
      <p:ext uri="{BB962C8B-B14F-4D97-AF65-F5344CB8AC3E}">
        <p14:creationId xmlns:p14="http://schemas.microsoft.com/office/powerpoint/2010/main" val="67817053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E22845-0623-40BA-9D7C-1444AF600DBD}" type="slidenum">
              <a:rPr lang="en-US" altLang="en-US"/>
              <a:pPr/>
              <a:t>‹#›</a:t>
            </a:fld>
            <a:endParaRPr lang="en-US" altLang="en-US"/>
          </a:p>
        </p:txBody>
      </p:sp>
    </p:spTree>
    <p:extLst>
      <p:ext uri="{BB962C8B-B14F-4D97-AF65-F5344CB8AC3E}">
        <p14:creationId xmlns:p14="http://schemas.microsoft.com/office/powerpoint/2010/main" val="63757927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66217B-E105-4221-B551-478037B5BA8A}" type="slidenum">
              <a:rPr lang="en-US" altLang="en-US"/>
              <a:pPr/>
              <a:t>‹#›</a:t>
            </a:fld>
            <a:endParaRPr lang="en-US" altLang="en-US"/>
          </a:p>
        </p:txBody>
      </p:sp>
    </p:spTree>
    <p:extLst>
      <p:ext uri="{BB962C8B-B14F-4D97-AF65-F5344CB8AC3E}">
        <p14:creationId xmlns:p14="http://schemas.microsoft.com/office/powerpoint/2010/main" val="253692536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542AF3-71AC-4859-9ABF-9AAC2E485D8D}" type="slidenum">
              <a:rPr lang="en-US" altLang="en-US"/>
              <a:pPr/>
              <a:t>‹#›</a:t>
            </a:fld>
            <a:endParaRPr lang="en-US" altLang="en-US"/>
          </a:p>
        </p:txBody>
      </p:sp>
    </p:spTree>
    <p:extLst>
      <p:ext uri="{BB962C8B-B14F-4D97-AF65-F5344CB8AC3E}">
        <p14:creationId xmlns:p14="http://schemas.microsoft.com/office/powerpoint/2010/main" val="420741916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BDE885-E013-4066-9E38-6DA6A01E5C89}" type="slidenum">
              <a:rPr lang="en-US" altLang="en-US"/>
              <a:pPr/>
              <a:t>‹#›</a:t>
            </a:fld>
            <a:endParaRPr lang="en-US" altLang="en-US"/>
          </a:p>
        </p:txBody>
      </p:sp>
    </p:spTree>
    <p:extLst>
      <p:ext uri="{BB962C8B-B14F-4D97-AF65-F5344CB8AC3E}">
        <p14:creationId xmlns:p14="http://schemas.microsoft.com/office/powerpoint/2010/main" val="20979957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FD76CD-A070-42F4-B564-E91868FC2C48}" type="slidenum">
              <a:rPr lang="en-US" altLang="en-US"/>
              <a:pPr/>
              <a:t>‹#›</a:t>
            </a:fld>
            <a:endParaRPr lang="en-US" altLang="en-US"/>
          </a:p>
        </p:txBody>
      </p:sp>
    </p:spTree>
    <p:extLst>
      <p:ext uri="{BB962C8B-B14F-4D97-AF65-F5344CB8AC3E}">
        <p14:creationId xmlns:p14="http://schemas.microsoft.com/office/powerpoint/2010/main" val="33584221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5.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7.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8.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9.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0.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2.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3.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WordArt 8"/>
          <p:cNvSpPr>
            <a:spLocks noChangeArrowheads="1" noChangeShapeType="1" noTextEdit="1"/>
          </p:cNvSpPr>
          <p:nvPr userDrawn="1"/>
        </p:nvSpPr>
        <p:spPr bwMode="auto">
          <a:xfrm>
            <a:off x="5867400" y="152400"/>
            <a:ext cx="2057400" cy="67056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000000"/>
              </a:solidFill>
              <a:latin typeface="Arial Black" panose="020B0A04020102020204" pitchFamily="34" charset="0"/>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4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4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4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latin typeface="Times New Roman" panose="02020603050405020304" pitchFamily="18" charset="0"/>
                <a:cs typeface="Times New Roman" panose="02020603050405020304" pitchFamily="18" charset="0"/>
              </a:defRPr>
            </a:lvl1pPr>
          </a:lstStyle>
          <a:p>
            <a:fld id="{4352850A-BFB1-4E69-BC97-71D1C4FE977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ＭＳ Ｐゴシック" charset="-128"/>
          <a:cs typeface="Times New Roman"/>
        </a:defRPr>
      </a:lvl1pPr>
      <a:lvl2pPr marL="742950" indent="-285750" algn="l" rtl="0" eaLnBrk="0" fontAlgn="base" hangingPunct="0">
        <a:spcBef>
          <a:spcPct val="20000"/>
        </a:spcBef>
        <a:spcAft>
          <a:spcPct val="0"/>
        </a:spcAft>
        <a:buChar char="–"/>
        <a:defRPr sz="2800">
          <a:solidFill>
            <a:schemeClr val="tx1"/>
          </a:solidFill>
          <a:latin typeface="Times New Roman"/>
          <a:ea typeface="ＭＳ Ｐゴシック" charset="-128"/>
          <a:cs typeface="Times New Roman"/>
        </a:defRPr>
      </a:lvl2pPr>
      <a:lvl3pPr marL="1143000" indent="-228600" algn="l" rtl="0" eaLnBrk="0" fontAlgn="base" hangingPunct="0">
        <a:spcBef>
          <a:spcPct val="20000"/>
        </a:spcBef>
        <a:spcAft>
          <a:spcPct val="0"/>
        </a:spcAft>
        <a:buChar char="•"/>
        <a:defRPr sz="2400">
          <a:solidFill>
            <a:schemeClr val="tx1"/>
          </a:solidFill>
          <a:latin typeface="Times New Roman"/>
          <a:ea typeface="ＭＳ Ｐゴシック" charset="-128"/>
          <a:cs typeface="Times New Roman"/>
        </a:defRPr>
      </a:lvl3pPr>
      <a:lvl4pPr marL="16002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Times New Roman"/>
        </a:defRPr>
      </a:lvl4pPr>
      <a:lvl5pPr marL="20574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Times New Roman"/>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5</a:t>
            </a:r>
          </a:p>
        </p:txBody>
      </p:sp>
      <p:pic>
        <p:nvPicPr>
          <p:cNvPr id="111619" name="Picture 7" descr="content bckg ch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111621"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D7A3CFA-A7E6-4E6F-8F6A-AA5AAC5242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6</a:t>
            </a:r>
          </a:p>
        </p:txBody>
      </p:sp>
      <p:sp>
        <p:nvSpPr>
          <p:cNvPr id="12390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390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8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9DB125D-3213-4857-B5CE-B68D67297252}" type="slidenum">
              <a:rPr lang="en-US" altLang="en-US"/>
              <a:pPr/>
              <a:t>‹#›</a:t>
            </a:fld>
            <a:endParaRPr lang="en-US" altLang="en-US"/>
          </a:p>
        </p:txBody>
      </p:sp>
      <p:pic>
        <p:nvPicPr>
          <p:cNvPr id="123912" name="Picture 7" descr="main ch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6194" name="WordArt 9"/>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6</a:t>
            </a:r>
          </a:p>
        </p:txBody>
      </p:sp>
      <p:pic>
        <p:nvPicPr>
          <p:cNvPr id="136195" name="Picture 7" descr="content bckg ch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136197"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0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0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0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E56E997-4C9A-4931-A9CD-A239A5461A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482"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7</a:t>
            </a:r>
          </a:p>
        </p:txBody>
      </p:sp>
      <p:sp>
        <p:nvSpPr>
          <p:cNvPr id="148483"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848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8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0D51430-D5D9-430A-BADF-FAAD39E05564}" type="slidenum">
              <a:rPr lang="en-US" altLang="en-US"/>
              <a:pPr/>
              <a:t>‹#›</a:t>
            </a:fld>
            <a:endParaRPr lang="en-US" altLang="en-US"/>
          </a:p>
        </p:txBody>
      </p:sp>
      <p:pic>
        <p:nvPicPr>
          <p:cNvPr id="148488" name="Picture 7" descr="main ch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0770"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7</a:t>
            </a:r>
          </a:p>
        </p:txBody>
      </p:sp>
      <p:pic>
        <p:nvPicPr>
          <p:cNvPr id="160771" name="Picture 7" descr="content bckg ch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160773"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1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1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1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5F48A80-C206-4440-A030-466E93E1F9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3058"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8</a:t>
            </a:r>
          </a:p>
        </p:txBody>
      </p:sp>
      <p:sp>
        <p:nvSpPr>
          <p:cNvPr id="17305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306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4DD6CE-2946-4CF9-9867-B3A6A74B4E19}" type="slidenum">
              <a:rPr lang="en-US" altLang="en-US"/>
              <a:pPr/>
              <a:t>‹#›</a:t>
            </a:fld>
            <a:endParaRPr lang="en-US" altLang="en-US"/>
          </a:p>
        </p:txBody>
      </p:sp>
      <p:pic>
        <p:nvPicPr>
          <p:cNvPr id="173064" name="Picture 7" descr="main ch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8</a:t>
            </a:r>
          </a:p>
        </p:txBody>
      </p:sp>
      <p:pic>
        <p:nvPicPr>
          <p:cNvPr id="185347" name="Picture 7" descr="content bckg ch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185349"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21FC602-0847-4FC0-AB62-3B7ABB07B7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7634"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9</a:t>
            </a:r>
          </a:p>
        </p:txBody>
      </p:sp>
      <p:sp>
        <p:nvSpPr>
          <p:cNvPr id="197635"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763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F4A050B-79C6-426F-9C83-1A96E7C9EA62}" type="slidenum">
              <a:rPr lang="en-US" altLang="en-US"/>
              <a:pPr/>
              <a:t>‹#›</a:t>
            </a:fld>
            <a:endParaRPr lang="en-US" altLang="en-US"/>
          </a:p>
        </p:txBody>
      </p:sp>
      <p:pic>
        <p:nvPicPr>
          <p:cNvPr id="197640" name="Picture 7" descr="main ch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9922"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9</a:t>
            </a:r>
          </a:p>
        </p:txBody>
      </p:sp>
      <p:pic>
        <p:nvPicPr>
          <p:cNvPr id="209923" name="Picture 7" descr="content bckg ch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209925"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3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3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3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078A553-5F1E-4F45-A17C-106C41464C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2210"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10</a:t>
            </a:r>
          </a:p>
        </p:txBody>
      </p:sp>
      <p:sp>
        <p:nvSpPr>
          <p:cNvPr id="22221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221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7050EF6-7B76-4144-941A-B204763F3B1C}" type="slidenum">
              <a:rPr lang="en-US" altLang="en-US"/>
              <a:pPr/>
              <a:t>‹#›</a:t>
            </a:fld>
            <a:endParaRPr lang="en-US" altLang="en-US"/>
          </a:p>
        </p:txBody>
      </p:sp>
      <p:pic>
        <p:nvPicPr>
          <p:cNvPr id="222216" name="Picture 7" descr="main ch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000000"/>
              </a:solidFill>
              <a:latin typeface="Arial Black" panose="020B0A04020102020204" pitchFamily="34" charset="0"/>
            </a:endParaRPr>
          </a:p>
        </p:txBody>
      </p:sp>
      <p:sp>
        <p:nvSpPr>
          <p:cNvPr id="13315"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13316"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5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9E5E789-B4E4-4A6D-BFDC-8A187DB346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498"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10</a:t>
            </a:r>
          </a:p>
        </p:txBody>
      </p:sp>
      <p:pic>
        <p:nvPicPr>
          <p:cNvPr id="234499" name="Picture 7" descr="content bckg ch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234501"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4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4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4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68A6031-A259-4863-81EC-32ACBADF06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6786"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11</a:t>
            </a:r>
          </a:p>
        </p:txBody>
      </p:sp>
      <p:sp>
        <p:nvSpPr>
          <p:cNvPr id="24678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678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7818071-6E75-4769-9AA7-6A85538C7989}" type="slidenum">
              <a:rPr lang="en-US" altLang="en-US"/>
              <a:pPr/>
              <a:t>‹#›</a:t>
            </a:fld>
            <a:endParaRPr lang="en-US" altLang="en-US"/>
          </a:p>
        </p:txBody>
      </p:sp>
      <p:pic>
        <p:nvPicPr>
          <p:cNvPr id="246792" name="Picture 7" descr="main ch1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11</a:t>
            </a:r>
          </a:p>
        </p:txBody>
      </p:sp>
      <p:pic>
        <p:nvPicPr>
          <p:cNvPr id="259075" name="Picture 7" descr="content bckg ch1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259077"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5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5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E365D98-7D22-4440-849B-A36F6B8E2B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12</a:t>
            </a:r>
          </a:p>
        </p:txBody>
      </p:sp>
      <p:sp>
        <p:nvSpPr>
          <p:cNvPr id="271363"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136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1C6971C-A6C9-4B32-B57F-4E07ADD7F9AA}" type="slidenum">
              <a:rPr lang="en-US" altLang="en-US"/>
              <a:pPr/>
              <a:t>‹#›</a:t>
            </a:fld>
            <a:endParaRPr lang="en-US" altLang="en-US"/>
          </a:p>
        </p:txBody>
      </p:sp>
      <p:pic>
        <p:nvPicPr>
          <p:cNvPr id="271368" name="Picture 7" descr="main ch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3650"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12</a:t>
            </a:r>
          </a:p>
        </p:txBody>
      </p:sp>
      <p:pic>
        <p:nvPicPr>
          <p:cNvPr id="283651" name="Picture 7" descr="content bckg ch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2"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283653"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6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46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46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8F50C23-482E-4FC5-94D2-129AEC1E6C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2</a:t>
            </a:r>
          </a:p>
        </p:txBody>
      </p:sp>
      <p:sp>
        <p:nvSpPr>
          <p:cNvPr id="25603"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8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78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4E49087-5EA0-4A18-8668-C39A13075F48}" type="slidenum">
              <a:rPr lang="en-US" altLang="en-US"/>
              <a:pPr/>
              <a:t>‹#›</a:t>
            </a:fld>
            <a:endParaRPr lang="en-US" altLang="en-US"/>
          </a:p>
        </p:txBody>
      </p:sp>
      <p:pic>
        <p:nvPicPr>
          <p:cNvPr id="25608" name="Picture 7" descr="main ch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2</a:t>
            </a:r>
          </a:p>
        </p:txBody>
      </p:sp>
      <p:pic>
        <p:nvPicPr>
          <p:cNvPr id="37891" name="Picture 7" descr="content bckg ch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37893"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6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6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6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FFEB946-6F07-42B4-8438-97B6C238A4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3</a:t>
            </a:r>
          </a:p>
        </p:txBody>
      </p:sp>
      <p:sp>
        <p:nvSpPr>
          <p:cNvPr id="5017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8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0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80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0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6587283-46E0-446F-BDFA-06A87C9A2AD8}" type="slidenum">
              <a:rPr lang="en-US" altLang="en-US"/>
              <a:pPr/>
              <a:t>‹#›</a:t>
            </a:fld>
            <a:endParaRPr lang="en-US" altLang="en-US"/>
          </a:p>
        </p:txBody>
      </p:sp>
      <p:pic>
        <p:nvPicPr>
          <p:cNvPr id="50184" name="Picture 7" descr="main ch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3</a:t>
            </a:r>
          </a:p>
        </p:txBody>
      </p:sp>
      <p:pic>
        <p:nvPicPr>
          <p:cNvPr id="62467" name="Picture 7" descr="content bckg ch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62469"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C99FEDC-7066-4ABB-ADBF-E929428860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4</a:t>
            </a:r>
          </a:p>
        </p:txBody>
      </p:sp>
      <p:sp>
        <p:nvSpPr>
          <p:cNvPr id="74755"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475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76AFD9E-E1C8-4776-A7C4-A02DADD1947D}" type="slidenum">
              <a:rPr lang="en-US" altLang="en-US"/>
              <a:pPr/>
              <a:t>‹#›</a:t>
            </a:fld>
            <a:endParaRPr lang="en-US" altLang="en-US"/>
          </a:p>
        </p:txBody>
      </p:sp>
      <p:pic>
        <p:nvPicPr>
          <p:cNvPr id="74760" name="Picture 7" descr="main ch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4</a:t>
            </a:r>
          </a:p>
        </p:txBody>
      </p:sp>
      <p:pic>
        <p:nvPicPr>
          <p:cNvPr id="87043" name="Picture 7" descr="content bckg ch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title"/>
          </p:nvPr>
        </p:nvSpPr>
        <p:spPr bwMode="auto">
          <a:xfrm>
            <a:off x="382588" y="730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Add title here</a:t>
            </a:r>
          </a:p>
        </p:txBody>
      </p:sp>
      <p:sp>
        <p:nvSpPr>
          <p:cNvPr id="87045" name="Rectangle 3"/>
          <p:cNvSpPr>
            <a:spLocks noGrp="1" noChangeArrowheads="1"/>
          </p:cNvSpPr>
          <p:nvPr>
            <p:ph type="body" idx="1"/>
          </p:nvPr>
        </p:nvSpPr>
        <p:spPr bwMode="auto">
          <a:xfrm>
            <a:off x="528638" y="9906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8155CBC-D459-48DF-830A-73299F624A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l"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Arial Narrow" pitchFamily="34"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Monotype Sorts" charset="2"/>
        <a:buChar char="y"/>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330" name="WordArt 8"/>
          <p:cNvSpPr>
            <a:spLocks noChangeArrowheads="1" noChangeShapeType="1" noTextEdit="1"/>
          </p:cNvSpPr>
          <p:nvPr userDrawn="1"/>
        </p:nvSpPr>
        <p:spPr bwMode="auto">
          <a:xfrm>
            <a:off x="5791200" y="152400"/>
            <a:ext cx="2057400" cy="670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5</a:t>
            </a:r>
          </a:p>
        </p:txBody>
      </p:sp>
      <p:sp>
        <p:nvSpPr>
          <p:cNvPr id="9933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933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84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84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6E77FE8-11F5-4405-B22B-D4435CD7CBE1}" type="slidenum">
              <a:rPr lang="en-US" altLang="en-US"/>
              <a:pPr/>
              <a:t>‹#›</a:t>
            </a:fld>
            <a:endParaRPr lang="en-US" altLang="en-US"/>
          </a:p>
        </p:txBody>
      </p:sp>
      <p:pic>
        <p:nvPicPr>
          <p:cNvPr id="99336" name="Picture 7" descr="main ch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ubtitle 2"/>
          <p:cNvSpPr>
            <a:spLocks noGrp="1"/>
          </p:cNvSpPr>
          <p:nvPr>
            <p:ph type="subTitle" idx="1"/>
          </p:nvPr>
        </p:nvSpPr>
        <p:spPr>
          <a:xfrm>
            <a:off x="2954338" y="4327525"/>
            <a:ext cx="3235325" cy="2305050"/>
          </a:xfrm>
        </p:spPr>
        <p:txBody>
          <a:bodyPr/>
          <a:lstStyle/>
          <a:p>
            <a:pPr marL="0" lvl="1" eaLnBrk="1" hangingPunct="1"/>
            <a:r>
              <a:rPr lang="en-US" altLang="en-US" sz="2000" smtClean="0">
                <a:latin typeface="Times New Roman" panose="02020603050405020304" pitchFamily="18" charset="0"/>
                <a:ea typeface="ＭＳ Ｐゴシック" panose="020B0600070205080204" pitchFamily="34" charset="-128"/>
              </a:rPr>
              <a:t>Andrew L. Anderson</a:t>
            </a:r>
          </a:p>
          <a:p>
            <a:pPr marL="0" lvl="1" eaLnBrk="1" hangingPunct="1"/>
            <a:r>
              <a:rPr lang="en-US" altLang="en-US" sz="2000" smtClean="0">
                <a:latin typeface="Times New Roman" panose="02020603050405020304" pitchFamily="18" charset="0"/>
                <a:ea typeface="ＭＳ Ｐゴシック" panose="020B0600070205080204" pitchFamily="34" charset="-128"/>
              </a:rPr>
              <a:t>Week 2-3 Leader</a:t>
            </a:r>
            <a:br>
              <a:rPr lang="en-US" altLang="en-US" sz="2000" smtClean="0">
                <a:latin typeface="Times New Roman" panose="02020603050405020304" pitchFamily="18" charset="0"/>
                <a:ea typeface="ＭＳ Ｐゴシック" panose="020B0600070205080204" pitchFamily="34" charset="-128"/>
              </a:rPr>
            </a:br>
            <a:r>
              <a:rPr lang="en-US" altLang="en-US" sz="2000" smtClean="0">
                <a:latin typeface="Times New Roman" panose="02020603050405020304" pitchFamily="18" charset="0"/>
                <a:ea typeface="ＭＳ Ｐゴシック" panose="020B0600070205080204" pitchFamily="34" charset="-128"/>
              </a:rPr>
              <a:t>DDBA-8533</a:t>
            </a:r>
          </a:p>
          <a:p>
            <a:pPr marL="0" lvl="1" eaLnBrk="1" hangingPunct="1"/>
            <a:r>
              <a:rPr lang="en-US" altLang="en-US" sz="2000" smtClean="0">
                <a:latin typeface="Times New Roman" panose="02020603050405020304" pitchFamily="18" charset="0"/>
                <a:ea typeface="ＭＳ Ｐゴシック" panose="020B0600070205080204" pitchFamily="34" charset="-128"/>
              </a:rPr>
              <a:t>Dr. Cheryl Lentz</a:t>
            </a:r>
          </a:p>
          <a:p>
            <a:pPr marL="0" lvl="1" eaLnBrk="1" hangingPunct="1"/>
            <a:r>
              <a:rPr lang="en-US" altLang="en-US" sz="2000" smtClean="0">
                <a:latin typeface="Times New Roman" panose="02020603050405020304" pitchFamily="18" charset="0"/>
                <a:ea typeface="ＭＳ Ｐゴシック" panose="020B0600070205080204" pitchFamily="34" charset="-128"/>
              </a:rPr>
              <a:t>Walden University</a:t>
            </a:r>
          </a:p>
          <a:p>
            <a:pPr marL="0" lvl="1" eaLnBrk="1" hangingPunct="1"/>
            <a:r>
              <a:rPr lang="en-US" altLang="en-US" sz="2000" smtClean="0">
                <a:latin typeface="Times New Roman" panose="02020603050405020304" pitchFamily="18" charset="0"/>
                <a:ea typeface="ＭＳ Ｐゴシック" panose="020B0600070205080204" pitchFamily="34" charset="-128"/>
              </a:rPr>
              <a:t>May 20, 2015</a:t>
            </a:r>
          </a:p>
          <a:p>
            <a:pPr marL="0" lvl="1" eaLnBrk="1" hangingPunct="1"/>
            <a:endParaRPr lang="en-US" altLang="en-US" sz="2000" smtClean="0">
              <a:latin typeface="Times New Roman" panose="02020603050405020304" pitchFamily="18" charset="0"/>
              <a:ea typeface="ＭＳ Ｐゴシック" panose="020B0600070205080204" pitchFamily="34" charset="-128"/>
            </a:endParaRPr>
          </a:p>
        </p:txBody>
      </p:sp>
      <p:sp>
        <p:nvSpPr>
          <p:cNvPr id="297987" name="Rectangle 3"/>
          <p:cNvSpPr>
            <a:spLocks noChangeArrowheads="1"/>
          </p:cNvSpPr>
          <p:nvPr/>
        </p:nvSpPr>
        <p:spPr bwMode="auto">
          <a:xfrm>
            <a:off x="2881313" y="2741613"/>
            <a:ext cx="5467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solidFill>
                  <a:srgbClr val="FFBF17"/>
                </a:solidFill>
              </a:rPr>
              <a:t>Data Quality</a:t>
            </a:r>
          </a:p>
          <a:p>
            <a:pPr lvl="1" eaLnBrk="1" hangingPunct="1"/>
            <a:endParaRPr lang="en-US" altLang="en-US" sz="1600" i="1"/>
          </a:p>
        </p:txBody>
      </p:sp>
      <p:sp>
        <p:nvSpPr>
          <p:cNvPr id="297989" name="Rectangle 4"/>
          <p:cNvSpPr>
            <a:spLocks noChangeArrowheads="1"/>
          </p:cNvSpPr>
          <p:nvPr/>
        </p:nvSpPr>
        <p:spPr bwMode="auto">
          <a:xfrm>
            <a:off x="1158875" y="809625"/>
            <a:ext cx="3597275" cy="706438"/>
          </a:xfrm>
          <a:prstGeom prst="rect">
            <a:avLst/>
          </a:prstGeom>
          <a:noFill/>
          <a:ln w="9525">
            <a:no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a:solidFill>
                  <a:srgbClr val="FFBF17"/>
                </a:solidFill>
              </a:rPr>
              <a:t>MARKETING</a:t>
            </a:r>
            <a:endParaRPr lang="en-US" altLang="en-US" sz="1000">
              <a:solidFill>
                <a:srgbClr val="FFBF17"/>
              </a:solidFill>
            </a:endParaRPr>
          </a:p>
        </p:txBody>
      </p:sp>
      <p:sp>
        <p:nvSpPr>
          <p:cNvPr id="8" name="Rectangle 4"/>
          <p:cNvSpPr>
            <a:spLocks noChangeArrowheads="1"/>
          </p:cNvSpPr>
          <p:nvPr/>
        </p:nvSpPr>
        <p:spPr bwMode="auto">
          <a:xfrm>
            <a:off x="1319288" y="1054997"/>
            <a:ext cx="6616178" cy="1446550"/>
          </a:xfrm>
          <a:prstGeom prst="rect">
            <a:avLst/>
          </a:prstGeom>
          <a:noFill/>
          <a:ln w="9525">
            <a:noFill/>
            <a:miter lim="800000"/>
            <a:headEnd/>
            <a:tailEnd/>
          </a:ln>
        </p:spPr>
        <p:txBody>
          <a:bodyPr>
            <a:spAutoFit/>
          </a:bodyPr>
          <a:lstStyle/>
          <a:p>
            <a:pPr algn="ctr" eaLnBrk="1" hangingPunct="1">
              <a:defRPr/>
            </a:pPr>
            <a:r>
              <a:rPr lang="en-US" sz="8800" b="1" cap="all" dirty="0">
                <a:solidFill>
                  <a:schemeClr val="tx1">
                    <a:alpha val="34000"/>
                  </a:schemeClr>
                </a:solidFill>
                <a:latin typeface="Arial" charset="0"/>
                <a:ea typeface="+mn-ea"/>
              </a:rPr>
              <a:t>RESEARCH</a:t>
            </a:r>
          </a:p>
        </p:txBody>
      </p:sp>
      <p:cxnSp>
        <p:nvCxnSpPr>
          <p:cNvPr id="10" name="Straight Connector 9"/>
          <p:cNvCxnSpPr/>
          <p:nvPr/>
        </p:nvCxnSpPr>
        <p:spPr>
          <a:xfrm rot="10800000">
            <a:off x="1447800" y="2570163"/>
            <a:ext cx="596582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Isosceles Triangle 16"/>
          <p:cNvSpPr/>
          <p:nvPr/>
        </p:nvSpPr>
        <p:spPr>
          <a:xfrm rot="5400000">
            <a:off x="1569244" y="2874169"/>
            <a:ext cx="1057275" cy="639763"/>
          </a:xfrm>
          <a:prstGeom prst="triangle">
            <a:avLst/>
          </a:prstGeom>
          <a:solidFill>
            <a:schemeClr val="tx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Isosceles Triangle 17"/>
          <p:cNvSpPr/>
          <p:nvPr/>
        </p:nvSpPr>
        <p:spPr>
          <a:xfrm rot="5400000">
            <a:off x="1885156" y="2874170"/>
            <a:ext cx="1057275" cy="639762"/>
          </a:xfrm>
          <a:prstGeom prst="triangle">
            <a:avLst/>
          </a:prstGeom>
          <a:solidFill>
            <a:schemeClr val="tx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 name="Isosceles Triangle 18"/>
          <p:cNvSpPr/>
          <p:nvPr/>
        </p:nvSpPr>
        <p:spPr>
          <a:xfrm rot="5400000">
            <a:off x="1250156" y="2874170"/>
            <a:ext cx="1057275" cy="639762"/>
          </a:xfrm>
          <a:prstGeom prst="triangle">
            <a:avLst/>
          </a:prstGeom>
          <a:solidFill>
            <a:schemeClr val="tx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Copy of Recording 56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208986"/>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98475" y="1247775"/>
            <a:ext cx="8456613" cy="5791200"/>
          </a:xfrm>
        </p:spPr>
        <p:txBody>
          <a:bodyPr>
            <a:normAutofit/>
          </a:bodyPr>
          <a:lstStyle/>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Hansen, J. M., &amp; Smith, S. M. (2012). The impact of two-stage highly interesting questions on completion rates and data quality in online marketing research.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54, 241-260. doi:10.2501/IJMR-54-2-241 -260</a:t>
            </a: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Hansen &amp; Smith (2012) studied the impact of two-stage questions on completion rate and data quality. According to the researchers, response rates have been falling in the last several decades. The researchers defined two-stage questions as highly interesting questions that are generally hot topics in media. Researchers have always been concerned with non-response bias. The researchers noted that no published research reported the extent to where conventional testing of man scores identifies the presence of non-response bias. The researchers found that score comparisons do not identify non-response bias. Instead, researchers might consider setting a minimum response rate however, higher response rates do not automatically lower non-response bias.   </a:t>
            </a: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Jordan, J. S., Brandon-Lai, S., Mikihiro, S., Kent, A., &amp; Funk, D. C. (2014). The impact of fan identification and notification on survey response and data quality.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Sport Marketing Quarterly</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23, 27-36.</a:t>
            </a: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Jordan et al (2014) studied the impact of fan identification on survey response data quality. According to Jordan et al (2014), the use of online data collection techniques in sports marketing has increased. The researchers found a significant relationship between notification and response rates. Also of interest, the researchers did not find a relationship between fan identification scores and survey participation when a relationship between fan identification and quality was reviewed. </a:t>
            </a: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Lavrakas, P. J. (2013). Presidential address.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Public Opinion Quarterly, </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77, 831-850. doi:10.1093/poq/nft033</a:t>
            </a: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Lavrakas (2013) studied applying total error perspective for improving research quality. The researcher referred to total error as the problems that can make information gathered or the conclusions drawn from a study wrong or unreliable or invalid. Lavrakas identified himself as a quantitative researcher, however, he stated he has done a good deal of qualitative research. Lavrakas’s total quality framework for qualitative research includes three main items: credibility, analyzability and transparency. Credibility relates to the completeness and accuracy of the data collection process. Analyzability includes the completeness &amp; accuracy of the analysis. Transparency includes completeness and disclosure in final documents, also known as the reporting process. The framework acts as a guideline for reducing total error. </a:t>
            </a: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Rao, K., &amp; Pennington, J. (2013). Should the third reminder be sent?.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55, 651-674. doi:10.2501/IJMR-2013-056</a:t>
            </a: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Rao &amp; Pennington (2013) studied the question of if a third reminder should be sent to potential survey participants. Timing is important when it comes to survey responses. The researchers whether or not there was a difference between early, intermediate and late responders based on their responses to survey questions. The researchers found some better data quality from early respondents when compared to intermediate and late respondents.  The researchers noted a few limitations of the study including respondents receiving on or more email reminders that might not have seen the reminder before responding. The panel data is susceptible to bias that does not affect cross-sectional data. The researcher also stated that longitudinal measures of responded time and relationship can be affected day other drawbacks including conditioning. </a:t>
            </a: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Thomas, R. K., Cook, W., Fulgoni, G., Gloeckler, D., &amp; Terhanian, G. H. (2014). Fast and furious … … or much ado about nothing? Sub-optimal respondent behavior and data quality.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Advertising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54, 17-31. doi:10.2501/JAR-54-1-017-031	</a:t>
            </a:r>
          </a:p>
          <a:p>
            <a:pPr marL="460375" indent="-460375">
              <a:lnSpc>
                <a:spcPct val="16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Thomas et al (2014), studied how sub-optimal respondent behavior is related to response accuracy. The researchers reminded readers of the two levels where market researchers can maximize accuracy to attain population accuracy. First in the sample which should accurately reflect the population being studied. Second with respondents. Understanding how closely the responses reflect opinions or behaviors. The term speeders was used to identify the speed of survey completion. One interesting item to note is that speeders according to the researchers were more likely to be respondents with a college education. The researchers reinforced the importance of removing respondents whom demonstrate sub0optimal behaviors. </a:t>
            </a: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60000"/>
              </a:lnSpc>
              <a:spcBef>
                <a:spcPct val="0"/>
              </a:spcBef>
              <a:buFontTx/>
              <a:buNone/>
            </a:pPr>
            <a:endParaRPr lang="en-US" altLang="en-US" sz="4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 name="TextBox 2"/>
          <p:cNvSpPr txBox="1">
            <a:spLocks noChangeArrowheads="1"/>
          </p:cNvSpPr>
          <p:nvPr/>
        </p:nvSpPr>
        <p:spPr bwMode="auto">
          <a:xfrm>
            <a:off x="385713" y="0"/>
            <a:ext cx="6569333"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889000"/>
            <a:ext cx="3649663"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7205" name="Rectangle 7"/>
          <p:cNvSpPr>
            <a:spLocks noChangeArrowheads="1"/>
          </p:cNvSpPr>
          <p:nvPr/>
        </p:nvSpPr>
        <p:spPr bwMode="auto">
          <a:xfrm>
            <a:off x="401638" y="877888"/>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Annotated Bibliographies</a:t>
            </a:r>
          </a:p>
        </p:txBody>
      </p:sp>
      <p:sp>
        <p:nvSpPr>
          <p:cNvPr id="307206" name="Rectangle 6"/>
          <p:cNvSpPr>
            <a:spLocks noGrp="1" noChangeArrowheads="1"/>
          </p:cNvSpPr>
          <p:nvPr>
            <p:ph type="sldNum" sz="quarter" idx="12"/>
          </p:nvPr>
        </p:nvSpPr>
        <p:spPr>
          <a:xfrm>
            <a:off x="8723313" y="6545263"/>
            <a:ext cx="3619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31132-0694-487C-98CE-F3004A476418}" type="slidenum">
              <a:rPr lang="en-US" altLang="en-US" sz="900">
                <a:latin typeface="Times New Roman" panose="02020603050405020304" pitchFamily="18" charset="0"/>
              </a:rPr>
              <a:pPr/>
              <a:t>10</a:t>
            </a:fld>
            <a:endParaRPr lang="en-US" altLang="en-US" sz="9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885950" y="1352550"/>
            <a:ext cx="5219700" cy="5176838"/>
          </a:xfrm>
        </p:spPr>
        <p:txBody>
          <a:bodyPr/>
          <a:lstStyle/>
          <a:p>
            <a:pPr marL="282575" indent="-282575">
              <a:lnSpc>
                <a:spcPct val="180000"/>
              </a:lnSpc>
              <a:spcBef>
                <a:spcPct val="0"/>
              </a:spcBef>
              <a:buFont typeface="Wingdings" panose="05000000000000000000" pitchFamily="2" charset="2"/>
              <a:buAutoNum type="arabicPlain"/>
            </a:pPr>
            <a:r>
              <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rPr>
              <a:t>What types of research have you participated in as a consumer or facilitated as a marketing professional? What steps were taken to ensure the quality of data?</a:t>
            </a:r>
          </a:p>
          <a:p>
            <a:pPr marL="282575" indent="-282575">
              <a:lnSpc>
                <a:spcPct val="180000"/>
              </a:lnSpc>
              <a:spcBef>
                <a:spcPct val="0"/>
              </a:spcBef>
              <a:buFont typeface="Wingdings" panose="05000000000000000000" pitchFamily="2" charset="2"/>
              <a:buAutoNum type="arabicPlain"/>
            </a:pPr>
            <a:r>
              <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rPr>
              <a:t>What plans do you have in place to ensure the quality of data in your doctoral study?</a:t>
            </a:r>
          </a:p>
          <a:p>
            <a:pPr marL="282575" indent="-282575">
              <a:lnSpc>
                <a:spcPct val="180000"/>
              </a:lnSpc>
              <a:spcBef>
                <a:spcPct val="0"/>
              </a:spcBef>
              <a:buFont typeface="Wingdings" panose="05000000000000000000" pitchFamily="2" charset="2"/>
              <a:buAutoNum type="arabicPlain"/>
            </a:pPr>
            <a:r>
              <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rPr>
              <a:t>What additional resources can you provide surrounding the topic of data quality?</a:t>
            </a:r>
          </a:p>
          <a:p>
            <a:pPr marL="282575" indent="-282575">
              <a:lnSpc>
                <a:spcPct val="180000"/>
              </a:lnSpc>
              <a:spcBef>
                <a:spcPct val="0"/>
              </a:spcBef>
              <a:buFont typeface="Wingdings" panose="05000000000000000000" pitchFamily="2" charset="2"/>
              <a:buAutoNum type="arabicPlain"/>
            </a:pPr>
            <a:r>
              <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rPr>
              <a:t>What future challenges and opportunities do you see related to data quality?</a:t>
            </a:r>
          </a:p>
          <a:p>
            <a:pPr marL="282575" indent="-282575">
              <a:lnSpc>
                <a:spcPct val="180000"/>
              </a:lnSpc>
              <a:spcBef>
                <a:spcPct val="0"/>
              </a:spcBef>
              <a:buFontTx/>
              <a:buNone/>
            </a:pPr>
            <a:endParaRPr lang="en-US" altLang="en-US" sz="11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 name="TextBox 2"/>
          <p:cNvSpPr txBox="1">
            <a:spLocks noChangeArrowheads="1"/>
          </p:cNvSpPr>
          <p:nvPr/>
        </p:nvSpPr>
        <p:spPr bwMode="auto">
          <a:xfrm>
            <a:off x="385713" y="0"/>
            <a:ext cx="6460195"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889000"/>
            <a:ext cx="3649663"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8229" name="Rectangle 7"/>
          <p:cNvSpPr>
            <a:spLocks noChangeArrowheads="1"/>
          </p:cNvSpPr>
          <p:nvPr/>
        </p:nvSpPr>
        <p:spPr bwMode="auto">
          <a:xfrm>
            <a:off x="401638" y="877888"/>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Questions</a:t>
            </a:r>
          </a:p>
        </p:txBody>
      </p:sp>
      <p:sp>
        <p:nvSpPr>
          <p:cNvPr id="308230" name="Rectangle 6"/>
          <p:cNvSpPr>
            <a:spLocks noGrp="1" noChangeArrowheads="1"/>
          </p:cNvSpPr>
          <p:nvPr>
            <p:ph type="sldNum" sz="quarter" idx="12"/>
          </p:nvPr>
        </p:nvSpPr>
        <p:spPr>
          <a:xfrm>
            <a:off x="8723313" y="6545263"/>
            <a:ext cx="3619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DCF86E-71D7-44BF-897B-34968B836A25}" type="slidenum">
              <a:rPr lang="en-US" altLang="en-US" sz="900">
                <a:latin typeface="Times New Roman" panose="02020603050405020304" pitchFamily="18" charset="0"/>
              </a:rPr>
              <a:pPr/>
              <a:t>11</a:t>
            </a:fld>
            <a:endParaRPr lang="en-US" altLang="en-US" sz="900">
              <a:latin typeface="Times New Roman" panose="02020603050405020304" pitchFamily="18" charset="0"/>
            </a:endParaRPr>
          </a:p>
        </p:txBody>
      </p:sp>
      <p:pic>
        <p:nvPicPr>
          <p:cNvPr id="3" name="Copy of Recording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224588"/>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Box 2"/>
          <p:cNvSpPr txBox="1">
            <a:spLocks noChangeArrowheads="1"/>
          </p:cNvSpPr>
          <p:nvPr/>
        </p:nvSpPr>
        <p:spPr bwMode="auto">
          <a:xfrm>
            <a:off x="385591" y="174037"/>
            <a:ext cx="6460317"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299011" name="Content Placeholder 2"/>
          <p:cNvSpPr>
            <a:spLocks noGrp="1"/>
          </p:cNvSpPr>
          <p:nvPr>
            <p:ph idx="1"/>
          </p:nvPr>
        </p:nvSpPr>
        <p:spPr>
          <a:xfrm>
            <a:off x="422275" y="1712913"/>
            <a:ext cx="7864475" cy="4241800"/>
          </a:xfrm>
        </p:spPr>
        <p:txBody>
          <a:bodyPr/>
          <a:lstStyle/>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Synthesis of Ideas</a:t>
            </a:r>
          </a:p>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Gaps in Literature</a:t>
            </a:r>
          </a:p>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My Proposed Research Topic</a:t>
            </a:r>
          </a:p>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References</a:t>
            </a:r>
          </a:p>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Annotated Bibliography</a:t>
            </a:r>
          </a:p>
          <a:p>
            <a:pPr>
              <a:lnSpc>
                <a:spcPct val="180000"/>
              </a:lnSpc>
              <a:spcBef>
                <a:spcPct val="0"/>
              </a:spcBef>
              <a:buFont typeface="Wingdings" panose="05000000000000000000" pitchFamily="2" charset="2"/>
              <a:buAutoNum type="arabicPlain"/>
            </a:pPr>
            <a:r>
              <a:rPr lang="en-US" altLang="en-US" sz="1800" smtClean="0">
                <a:latin typeface="Times New Roman" panose="02020603050405020304" pitchFamily="18" charset="0"/>
                <a:ea typeface="ＭＳ Ｐゴシック" panose="020B0600070205080204" pitchFamily="34" charset="-128"/>
                <a:cs typeface="Arial" panose="020B0604020202020204" pitchFamily="34" charset="0"/>
              </a:rPr>
              <a:t> Questions</a:t>
            </a:r>
            <a:endParaRPr lang="en-US" altLang="en-US" sz="1600"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 name="Rounded Rectangle 4"/>
          <p:cNvSpPr>
            <a:spLocks noChangeArrowheads="1"/>
          </p:cNvSpPr>
          <p:nvPr/>
        </p:nvSpPr>
        <p:spPr bwMode="auto">
          <a:xfrm>
            <a:off x="-206375" y="1063625"/>
            <a:ext cx="2257425"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dirty="0">
              <a:solidFill>
                <a:schemeClr val="lt1"/>
              </a:solidFill>
              <a:latin typeface="+mn-lt"/>
              <a:ea typeface="+mn-ea"/>
            </a:endParaRPr>
          </a:p>
        </p:txBody>
      </p:sp>
      <p:sp>
        <p:nvSpPr>
          <p:cNvPr id="299013" name="Rectangle 5"/>
          <p:cNvSpPr>
            <a:spLocks noChangeArrowheads="1"/>
          </p:cNvSpPr>
          <p:nvPr/>
        </p:nvSpPr>
        <p:spPr bwMode="auto">
          <a:xfrm>
            <a:off x="401638" y="1052513"/>
            <a:ext cx="103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Agenda</a:t>
            </a:r>
            <a:endParaRPr lang="en-US" altLang="en-US" sz="1800">
              <a:solidFill>
                <a:srgbClr val="202B61"/>
              </a:solidFill>
              <a:cs typeface="Arial" panose="020B0604020202020204" pitchFamily="34" charset="0"/>
            </a:endParaRPr>
          </a:p>
        </p:txBody>
      </p:sp>
      <p:sp>
        <p:nvSpPr>
          <p:cNvPr id="299014"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09F711-19E1-4556-97A4-38E01FC75BCA}" type="slidenum">
              <a:rPr lang="en-US" altLang="en-US" sz="900">
                <a:latin typeface="Times New Roman" panose="02020603050405020304" pitchFamily="18" charset="0"/>
              </a:rPr>
              <a:pPr/>
              <a:t>2</a:t>
            </a:fld>
            <a:endParaRPr lang="en-US" altLang="en-US" sz="900">
              <a:latin typeface="Times New Roman" panose="02020603050405020304" pitchFamily="18" charset="0"/>
            </a:endParaRPr>
          </a:p>
        </p:txBody>
      </p:sp>
      <p:pic>
        <p:nvPicPr>
          <p:cNvPr id="4" name="Copy of Recording 910-sl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475" y="609808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5713" y="174037"/>
            <a:ext cx="6271685"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6" name="Rounded Rectangle 5"/>
          <p:cNvSpPr>
            <a:spLocks noChangeArrowheads="1"/>
          </p:cNvSpPr>
          <p:nvPr/>
        </p:nvSpPr>
        <p:spPr bwMode="auto">
          <a:xfrm>
            <a:off x="-206375" y="1063625"/>
            <a:ext cx="2962275"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dirty="0">
              <a:solidFill>
                <a:schemeClr val="lt1"/>
              </a:solidFill>
              <a:latin typeface="+mn-lt"/>
              <a:ea typeface="+mn-ea"/>
            </a:endParaRPr>
          </a:p>
        </p:txBody>
      </p:sp>
      <p:sp>
        <p:nvSpPr>
          <p:cNvPr id="300036" name="Rectangle 6"/>
          <p:cNvSpPr>
            <a:spLocks noChangeArrowheads="1"/>
          </p:cNvSpPr>
          <p:nvPr/>
        </p:nvSpPr>
        <p:spPr bwMode="auto">
          <a:xfrm>
            <a:off x="401638" y="1052513"/>
            <a:ext cx="274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Synthesis of Ideas</a:t>
            </a:r>
            <a:endParaRPr lang="en-US" altLang="en-US" sz="1800">
              <a:solidFill>
                <a:srgbClr val="202B61"/>
              </a:solidFill>
              <a:cs typeface="Arial" panose="020B0604020202020204" pitchFamily="34" charset="0"/>
            </a:endParaRPr>
          </a:p>
        </p:txBody>
      </p:sp>
      <p:sp>
        <p:nvSpPr>
          <p:cNvPr id="300037"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C3CBA3-D1F0-468A-BB46-701061F42909}" type="slidenum">
              <a:rPr lang="en-US" altLang="en-US" sz="900">
                <a:latin typeface="Times New Roman" panose="02020603050405020304" pitchFamily="18" charset="0"/>
              </a:rPr>
              <a:pPr/>
              <a:t>3</a:t>
            </a:fld>
            <a:endParaRPr lang="en-US" altLang="en-US" sz="900">
              <a:latin typeface="Times New Roman" panose="02020603050405020304" pitchFamily="18" charset="0"/>
            </a:endParaRPr>
          </a:p>
        </p:txBody>
      </p:sp>
      <p:sp>
        <p:nvSpPr>
          <p:cNvPr id="8" name="Content Placeholder 2"/>
          <p:cNvSpPr>
            <a:spLocks noGrp="1"/>
          </p:cNvSpPr>
          <p:nvPr>
            <p:ph idx="1"/>
          </p:nvPr>
        </p:nvSpPr>
        <p:spPr>
          <a:xfrm>
            <a:off x="498475" y="1643063"/>
            <a:ext cx="8389938" cy="4667250"/>
          </a:xfrm>
        </p:spPr>
        <p:txBody>
          <a:bodyPr/>
          <a:lstStyle/>
          <a:p>
            <a:pPr eaLnBrk="1" hangingPunct="1">
              <a:buFont typeface="Wingdings" panose="05000000000000000000" pitchFamily="2" charset="2"/>
              <a:buChar char="§"/>
            </a:pPr>
            <a:r>
              <a:rPr lang="en-US" altLang="en-US" sz="2800" smtClean="0">
                <a:latin typeface="Times New Roman" panose="02020603050405020304" pitchFamily="18" charset="0"/>
                <a:ea typeface="ＭＳ Ｐゴシック" panose="020B0600070205080204" pitchFamily="34" charset="-128"/>
              </a:rPr>
              <a:t>Literature Review: Classical Versus Modern</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Case Research – Four Stage Process (Bonoma, 1985)</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Reliability and Validity Standards (Golafshani, 2003)</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Humanistic Inquiry – Integration (Hirschman, 1986)</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Naturalistic Inquiry – Objective Evaluation (Holt, 1991)</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VALS – Tourism Market Research (Shih, 1986)</a:t>
            </a: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p:txBody>
      </p:sp>
      <p:pic>
        <p:nvPicPr>
          <p:cNvPr id="4" name="Copy of Recording 1819-sl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838" y="6208439"/>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1000"/>
                                        <p:tgtEl>
                                          <p:spTgt spid="8">
                                            <p:txEl>
                                              <p:pRg st="5" end="5"/>
                                            </p:txEl>
                                          </p:spTgt>
                                        </p:tgtEl>
                                      </p:cBhvr>
                                    </p:animEffec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342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5713" y="174037"/>
            <a:ext cx="6269814"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6" name="Rounded Rectangle 5"/>
          <p:cNvSpPr>
            <a:spLocks noChangeArrowheads="1"/>
          </p:cNvSpPr>
          <p:nvPr/>
        </p:nvSpPr>
        <p:spPr bwMode="auto">
          <a:xfrm>
            <a:off x="-206375" y="1063625"/>
            <a:ext cx="2962275"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1060" name="Rectangle 6"/>
          <p:cNvSpPr>
            <a:spLocks noChangeArrowheads="1"/>
          </p:cNvSpPr>
          <p:nvPr/>
        </p:nvSpPr>
        <p:spPr bwMode="auto">
          <a:xfrm>
            <a:off x="401638" y="1052513"/>
            <a:ext cx="274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Gaps in Literature</a:t>
            </a:r>
          </a:p>
        </p:txBody>
      </p:sp>
      <p:sp>
        <p:nvSpPr>
          <p:cNvPr id="301061" name="Content Placeholder 2"/>
          <p:cNvSpPr>
            <a:spLocks noGrp="1"/>
          </p:cNvSpPr>
          <p:nvPr>
            <p:ph idx="1"/>
          </p:nvPr>
        </p:nvSpPr>
        <p:spPr>
          <a:xfrm>
            <a:off x="498475" y="1636713"/>
            <a:ext cx="7646988" cy="3584575"/>
          </a:xfrm>
        </p:spPr>
        <p:txBody>
          <a:bodyPr/>
          <a:lstStyle/>
          <a:p>
            <a:pPr marL="228600" indent="-228600">
              <a:lnSpc>
                <a:spcPct val="180000"/>
              </a:lnSpc>
              <a:spcBef>
                <a:spcPct val="0"/>
              </a:spcBef>
              <a:buFontTx/>
              <a:buAutoNum type="arabicPeriod"/>
            </a:pPr>
            <a:r>
              <a:rPr lang="en-US" altLang="en-US" sz="1600" smtClean="0">
                <a:latin typeface="Times New Roman" panose="02020603050405020304" pitchFamily="18" charset="0"/>
                <a:ea typeface="ＭＳ Ｐゴシック" panose="020B0600070205080204" pitchFamily="34" charset="-128"/>
                <a:cs typeface="Arial" panose="020B0604020202020204" pitchFamily="34" charset="0"/>
              </a:rPr>
              <a:t>Discussion regarding the increasing use and role of qualitative research. </a:t>
            </a:r>
          </a:p>
          <a:p>
            <a:pPr marL="228600" indent="-228600">
              <a:lnSpc>
                <a:spcPct val="180000"/>
              </a:lnSpc>
              <a:spcBef>
                <a:spcPct val="0"/>
              </a:spcBef>
              <a:buFontTx/>
              <a:buAutoNum type="arabicPeriod"/>
            </a:pPr>
            <a:r>
              <a:rPr lang="en-US" altLang="en-US" sz="1600" smtClean="0">
                <a:latin typeface="Times New Roman" panose="02020603050405020304" pitchFamily="18" charset="0"/>
                <a:ea typeface="ＭＳ Ｐゴシック" panose="020B0600070205080204" pitchFamily="34" charset="-128"/>
                <a:cs typeface="Arial" panose="020B0604020202020204" pitchFamily="34" charset="0"/>
              </a:rPr>
              <a:t>Mixed methods discussion</a:t>
            </a:r>
            <a:endPar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228600" indent="-228600">
              <a:lnSpc>
                <a:spcPct val="180000"/>
              </a:lnSpc>
              <a:spcBef>
                <a:spcPct val="0"/>
              </a:spcBef>
              <a:buFontTx/>
              <a:buAutoNum type="arabicPeriod"/>
            </a:pPr>
            <a:r>
              <a:rPr lang="en-US" altLang="en-US" sz="1600" smtClean="0">
                <a:latin typeface="Times New Roman" panose="02020603050405020304" pitchFamily="18" charset="0"/>
                <a:ea typeface="ＭＳ Ｐゴシック" panose="020B0600070205080204" pitchFamily="34" charset="-128"/>
                <a:cs typeface="Times New Roman" panose="02020603050405020304" pitchFamily="18" charset="0"/>
              </a:rPr>
              <a:t>Research Design approaches: Case Study, Phenomenological, Ethnographic, Grounded Theory </a:t>
            </a:r>
            <a:endParaRPr lang="en-US" altLang="en-US" sz="1600"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301062"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E70101-B12A-4540-BB28-5BBDBC534A0C}" type="slidenum">
              <a:rPr lang="en-US" altLang="en-US" sz="900">
                <a:latin typeface="Times New Roman" panose="02020603050405020304" pitchFamily="18" charset="0"/>
              </a:rPr>
              <a:pPr/>
              <a:t>4</a:t>
            </a:fld>
            <a:endParaRPr lang="en-US" altLang="en-US" sz="900">
              <a:latin typeface="Times New Roman" panose="02020603050405020304" pitchFamily="18" charset="0"/>
            </a:endParaRPr>
          </a:p>
        </p:txBody>
      </p:sp>
      <p:pic>
        <p:nvPicPr>
          <p:cNvPr id="4" name="Copy of Recording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24840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Content Placeholder 2"/>
          <p:cNvSpPr>
            <a:spLocks noGrp="1"/>
          </p:cNvSpPr>
          <p:nvPr>
            <p:ph idx="1"/>
          </p:nvPr>
        </p:nvSpPr>
        <p:spPr>
          <a:xfrm>
            <a:off x="395288" y="1643063"/>
            <a:ext cx="8493125" cy="4667250"/>
          </a:xfrm>
        </p:spPr>
        <p:txBody>
          <a:bodyPr/>
          <a:lstStyle/>
          <a:p>
            <a:pPr eaLnBrk="1" hangingPunct="1">
              <a:buFont typeface="Wingdings" panose="05000000000000000000" pitchFamily="2" charset="2"/>
              <a:buChar char="§"/>
            </a:pPr>
            <a:r>
              <a:rPr lang="en-US" altLang="en-US" sz="2800" smtClean="0">
                <a:latin typeface="Times New Roman" panose="02020603050405020304" pitchFamily="18" charset="0"/>
                <a:ea typeface="ＭＳ Ｐゴシック" panose="020B0600070205080204" pitchFamily="34" charset="-128"/>
              </a:rPr>
              <a:t>My Selected Topic for Discussion: </a:t>
            </a:r>
            <a:r>
              <a:rPr lang="en-US" altLang="en-US" sz="2400" smtClean="0">
                <a:latin typeface="Times New Roman" panose="02020603050405020304" pitchFamily="18" charset="0"/>
                <a:ea typeface="ＭＳ Ｐゴシック" panose="020B0600070205080204" pitchFamily="34" charset="-128"/>
              </a:rPr>
              <a:t>Data Quality</a:t>
            </a:r>
          </a:p>
          <a:p>
            <a:pPr lvl="1" eaLnBrk="1" hangingPunct="1">
              <a:buFont typeface="Wingdings" panose="05000000000000000000" pitchFamily="2" charset="2"/>
              <a:buChar char="§"/>
            </a:pPr>
            <a:r>
              <a:rPr lang="en-US" altLang="en-US" sz="2400" smtClean="0">
                <a:latin typeface="Times New Roman" panose="02020603050405020304" pitchFamily="18" charset="0"/>
                <a:ea typeface="ＭＳ Ｐゴシック" panose="020B0600070205080204" pitchFamily="34" charset="-128"/>
              </a:rPr>
              <a:t>Increasing survey completion rates and data quality is an important topic for marketing researchers (Hansen &amp; Smith, 2012)</a:t>
            </a:r>
          </a:p>
          <a:p>
            <a:pPr eaLnBrk="1" hangingPunct="1">
              <a:buFont typeface="Wingdings" panose="05000000000000000000" pitchFamily="2" charset="2"/>
              <a:buChar char="§"/>
            </a:pPr>
            <a:r>
              <a:rPr lang="en-US" altLang="en-US" sz="2800" smtClean="0">
                <a:latin typeface="Times New Roman" panose="02020603050405020304" pitchFamily="18" charset="0"/>
                <a:ea typeface="ＭＳ Ｐゴシック" panose="020B0600070205080204" pitchFamily="34" charset="-128"/>
              </a:rPr>
              <a:t>Challenges</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Response rates have been falling in the last several decades (</a:t>
            </a:r>
            <a:r>
              <a:rPr lang="en-US" altLang="en-US" sz="2400" smtClean="0">
                <a:solidFill>
                  <a:srgbClr val="FFFFFF"/>
                </a:solidFill>
                <a:latin typeface="Times New Roman" panose="02020603050405020304" pitchFamily="18" charset="0"/>
                <a:ea typeface="ＭＳ Ｐゴシック" panose="020B0600070205080204" pitchFamily="34" charset="-128"/>
                <a:cs typeface="Times New Roman" panose="02020603050405020304" pitchFamily="18" charset="0"/>
              </a:rPr>
              <a:t>Hansen &amp; Smith, 2012)</a:t>
            </a:r>
            <a:endParaRPr lang="en-US" altLang="en-US" sz="2400" smtClean="0">
              <a:solidFill>
                <a:srgbClr val="FFFFFF"/>
              </a:solidFill>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p:txBody>
      </p:sp>
      <p:sp>
        <p:nvSpPr>
          <p:cNvPr id="6" name="TextBox 2"/>
          <p:cNvSpPr txBox="1">
            <a:spLocks noChangeArrowheads="1"/>
          </p:cNvSpPr>
          <p:nvPr/>
        </p:nvSpPr>
        <p:spPr bwMode="auto">
          <a:xfrm>
            <a:off x="385713" y="174037"/>
            <a:ext cx="6182390"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1063625"/>
            <a:ext cx="3132138"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2085" name="Rectangle 7"/>
          <p:cNvSpPr>
            <a:spLocks noChangeArrowheads="1"/>
          </p:cNvSpPr>
          <p:nvPr/>
        </p:nvSpPr>
        <p:spPr bwMode="auto">
          <a:xfrm>
            <a:off x="401638" y="1052513"/>
            <a:ext cx="274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Data Quality</a:t>
            </a:r>
          </a:p>
        </p:txBody>
      </p:sp>
      <p:sp>
        <p:nvSpPr>
          <p:cNvPr id="302086"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145408-0166-4A16-BEAE-8723A8BD8433}" type="slidenum">
              <a:rPr lang="en-US" altLang="en-US" sz="900">
                <a:latin typeface="Times New Roman" panose="02020603050405020304" pitchFamily="18" charset="0"/>
              </a:rPr>
              <a:pPr/>
              <a:t>5</a:t>
            </a:fld>
            <a:endParaRPr lang="en-US" altLang="en-US" sz="900">
              <a:latin typeface="Times New Roman" panose="02020603050405020304" pitchFamily="18" charset="0"/>
            </a:endParaRPr>
          </a:p>
        </p:txBody>
      </p:sp>
      <p:pic>
        <p:nvPicPr>
          <p:cNvPr id="4" name="Copy of Recording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488" y="6199188"/>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1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Content Placeholder 2"/>
          <p:cNvSpPr>
            <a:spLocks noGrp="1"/>
          </p:cNvSpPr>
          <p:nvPr>
            <p:ph idx="1"/>
          </p:nvPr>
        </p:nvSpPr>
        <p:spPr>
          <a:xfrm>
            <a:off x="395288" y="1643063"/>
            <a:ext cx="8493125" cy="4667250"/>
          </a:xfrm>
        </p:spPr>
        <p:txBody>
          <a:bodyPr/>
          <a:lstStyle/>
          <a:p>
            <a:pPr eaLnBrk="1" hangingPunct="1">
              <a:buFont typeface="Wingdings" panose="05000000000000000000" pitchFamily="2" charset="2"/>
              <a:buChar char="§"/>
            </a:pPr>
            <a:r>
              <a:rPr lang="en-US" altLang="en-US" sz="2800" smtClean="0">
                <a:latin typeface="Times New Roman" panose="02020603050405020304" pitchFamily="18" charset="0"/>
                <a:ea typeface="ＭＳ Ｐゴシック" panose="020B0600070205080204" pitchFamily="34" charset="-128"/>
              </a:rPr>
              <a:t>Opportunities</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Use of mobile technology as a platform for survey taking (Cook, 2014)</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Use of Facebook as a research tool (Gregori &amp; Baltar (2013)</a:t>
            </a: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p:txBody>
      </p:sp>
      <p:sp>
        <p:nvSpPr>
          <p:cNvPr id="6" name="TextBox 2"/>
          <p:cNvSpPr txBox="1">
            <a:spLocks noChangeArrowheads="1"/>
          </p:cNvSpPr>
          <p:nvPr/>
        </p:nvSpPr>
        <p:spPr bwMode="auto">
          <a:xfrm>
            <a:off x="385713" y="174037"/>
            <a:ext cx="6182390"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1063625"/>
            <a:ext cx="3132138"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3109" name="Rectangle 7"/>
          <p:cNvSpPr>
            <a:spLocks noChangeArrowheads="1"/>
          </p:cNvSpPr>
          <p:nvPr/>
        </p:nvSpPr>
        <p:spPr bwMode="auto">
          <a:xfrm>
            <a:off x="401638" y="1052513"/>
            <a:ext cx="274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Data Quality</a:t>
            </a:r>
          </a:p>
        </p:txBody>
      </p:sp>
      <p:sp>
        <p:nvSpPr>
          <p:cNvPr id="303110"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441996-0015-477A-9BBE-0AC03FD546CD}" type="slidenum">
              <a:rPr lang="en-US" altLang="en-US" sz="900">
                <a:latin typeface="Times New Roman" panose="02020603050405020304" pitchFamily="18" charset="0"/>
              </a:rPr>
              <a:pPr/>
              <a:t>6</a:t>
            </a:fld>
            <a:endParaRPr lang="en-US" altLang="en-US" sz="900">
              <a:latin typeface="Times New Roman" panose="02020603050405020304" pitchFamily="18" charset="0"/>
            </a:endParaRPr>
          </a:p>
        </p:txBody>
      </p:sp>
      <p:pic>
        <p:nvPicPr>
          <p:cNvPr id="3" name="Copy of Recording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913" y="6310313"/>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5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Content Placeholder 2"/>
          <p:cNvSpPr>
            <a:spLocks noGrp="1"/>
          </p:cNvSpPr>
          <p:nvPr>
            <p:ph idx="1"/>
          </p:nvPr>
        </p:nvSpPr>
        <p:spPr>
          <a:xfrm>
            <a:off x="395288" y="1643063"/>
            <a:ext cx="8493125" cy="4667250"/>
          </a:xfrm>
        </p:spPr>
        <p:txBody>
          <a:bodyPr/>
          <a:lstStyle/>
          <a:p>
            <a:pPr eaLnBrk="1" hangingPunct="1">
              <a:buFont typeface="Wingdings" panose="05000000000000000000" pitchFamily="2" charset="2"/>
              <a:buChar char="§"/>
            </a:pPr>
            <a:r>
              <a:rPr lang="en-US" altLang="en-US" sz="2800" smtClean="0">
                <a:latin typeface="Times New Roman" panose="02020603050405020304" pitchFamily="18" charset="0"/>
                <a:ea typeface="ＭＳ Ｐゴシック" panose="020B0600070205080204" pitchFamily="34" charset="-128"/>
              </a:rPr>
              <a:t>Strategies</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Use of the don’t know answer (Dolnicar &amp; Grum, 2014)</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Use of Two-Stage questions (Hansen &amp; Smith, 2014)</a:t>
            </a:r>
          </a:p>
          <a:p>
            <a:pPr lvl="1" eaLnBrk="1" hangingPunct="1">
              <a:buFont typeface="Wingdings" panose="05000000000000000000" pitchFamily="2" charset="2"/>
              <a:buChar char="§"/>
            </a:pPr>
            <a:r>
              <a:rPr lang="en-US" altLang="en-US" sz="2400" smtClean="0">
                <a:solidFill>
                  <a:srgbClr val="FFFFFF"/>
                </a:solidFill>
                <a:latin typeface="Times New Roman" panose="02020603050405020304" pitchFamily="18" charset="0"/>
                <a:ea typeface="ＭＳ Ｐゴシック" panose="020B0600070205080204" pitchFamily="34" charset="-128"/>
              </a:rPr>
              <a:t>Use of the Total Quality Framework (Lavrakas, 2013)</a:t>
            </a:r>
          </a:p>
          <a:p>
            <a:pPr lvl="2" eaLnBrk="1" hangingPunct="1">
              <a:buFont typeface="Wingdings" panose="05000000000000000000" pitchFamily="2" charset="2"/>
              <a:buChar char="§"/>
            </a:pPr>
            <a:r>
              <a:rPr lang="en-US" altLang="en-US" sz="2000" smtClean="0">
                <a:solidFill>
                  <a:srgbClr val="FFFFFF"/>
                </a:solidFill>
                <a:latin typeface="Times New Roman" panose="02020603050405020304" pitchFamily="18" charset="0"/>
                <a:ea typeface="ＭＳ Ｐゴシック" panose="020B0600070205080204" pitchFamily="34" charset="-128"/>
              </a:rPr>
              <a:t>Credibility – completeness and accuracy of the collection process</a:t>
            </a:r>
          </a:p>
          <a:p>
            <a:pPr lvl="2" eaLnBrk="1" hangingPunct="1">
              <a:buFont typeface="Wingdings" panose="05000000000000000000" pitchFamily="2" charset="2"/>
              <a:buChar char="§"/>
            </a:pPr>
            <a:r>
              <a:rPr lang="en-US" altLang="en-US" sz="2000" smtClean="0">
                <a:solidFill>
                  <a:srgbClr val="FFFFFF"/>
                </a:solidFill>
                <a:latin typeface="Times New Roman" panose="02020603050405020304" pitchFamily="18" charset="0"/>
                <a:ea typeface="ＭＳ Ｐゴシック" panose="020B0600070205080204" pitchFamily="34" charset="-128"/>
              </a:rPr>
              <a:t>Analyzability – completeness and accuracy of the analysis</a:t>
            </a:r>
          </a:p>
          <a:p>
            <a:pPr lvl="2" eaLnBrk="1" hangingPunct="1">
              <a:buFont typeface="Wingdings" panose="05000000000000000000" pitchFamily="2" charset="2"/>
              <a:buChar char="§"/>
            </a:pPr>
            <a:r>
              <a:rPr lang="en-US" altLang="en-US" sz="2000" smtClean="0">
                <a:solidFill>
                  <a:srgbClr val="FFFFFF"/>
                </a:solidFill>
                <a:latin typeface="Times New Roman" panose="02020603050405020304" pitchFamily="18" charset="0"/>
                <a:ea typeface="ＭＳ Ｐゴシック" panose="020B0600070205080204" pitchFamily="34" charset="-128"/>
              </a:rPr>
              <a:t>Transparency – completeness and disclosure in the final documents</a:t>
            </a:r>
            <a:endParaRPr lang="en-US" altLang="en-US" sz="1600" smtClean="0">
              <a:solidFill>
                <a:srgbClr val="FFFFFF"/>
              </a:solidFill>
              <a:latin typeface="Times New Roman" panose="02020603050405020304" pitchFamily="18" charset="0"/>
              <a:ea typeface="ＭＳ Ｐゴシック" panose="020B0600070205080204" pitchFamily="34" charset="-128"/>
            </a:endParaRPr>
          </a:p>
          <a:p>
            <a:pPr lvl="2" eaLnBrk="1" hangingPunct="1">
              <a:buFont typeface="Wingdings" panose="05000000000000000000" pitchFamily="2" charset="2"/>
              <a:buChar char="§"/>
            </a:pPr>
            <a:endParaRPr lang="en-US" altLang="en-US" sz="2000" smtClean="0">
              <a:solidFill>
                <a:srgbClr val="FFFFFF"/>
              </a:solidFill>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a:p>
            <a:pPr lvl="1" eaLnBrk="1" hangingPunct="1">
              <a:buFontTx/>
              <a:buNone/>
            </a:pPr>
            <a:endParaRPr lang="en-US" altLang="en-US" sz="2400" smtClean="0">
              <a:latin typeface="Times New Roman" panose="02020603050405020304" pitchFamily="18" charset="0"/>
              <a:ea typeface="ＭＳ Ｐゴシック" panose="020B0600070205080204" pitchFamily="34" charset="-128"/>
            </a:endParaRPr>
          </a:p>
        </p:txBody>
      </p:sp>
      <p:sp>
        <p:nvSpPr>
          <p:cNvPr id="6" name="TextBox 2"/>
          <p:cNvSpPr txBox="1">
            <a:spLocks noChangeArrowheads="1"/>
          </p:cNvSpPr>
          <p:nvPr/>
        </p:nvSpPr>
        <p:spPr bwMode="auto">
          <a:xfrm>
            <a:off x="385713" y="174037"/>
            <a:ext cx="6182390"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1063625"/>
            <a:ext cx="3132138"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4133" name="Rectangle 7"/>
          <p:cNvSpPr>
            <a:spLocks noChangeArrowheads="1"/>
          </p:cNvSpPr>
          <p:nvPr/>
        </p:nvSpPr>
        <p:spPr bwMode="auto">
          <a:xfrm>
            <a:off x="401638" y="1052513"/>
            <a:ext cx="274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Data Quality</a:t>
            </a:r>
          </a:p>
        </p:txBody>
      </p:sp>
      <p:sp>
        <p:nvSpPr>
          <p:cNvPr id="304134" name="Rectangle 6"/>
          <p:cNvSpPr>
            <a:spLocks noGrp="1" noChangeArrowheads="1"/>
          </p:cNvSpPr>
          <p:nvPr>
            <p:ph type="sldNum" sz="quarter" idx="12"/>
          </p:nvPr>
        </p:nvSpPr>
        <p:spPr>
          <a:xfrm>
            <a:off x="8815388" y="6545263"/>
            <a:ext cx="269875"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83026F-CE81-4F60-8631-26182C43359E}" type="slidenum">
              <a:rPr lang="en-US" altLang="en-US" sz="900">
                <a:latin typeface="Times New Roman" panose="02020603050405020304" pitchFamily="18" charset="0"/>
              </a:rPr>
              <a:pPr/>
              <a:t>7</a:t>
            </a:fld>
            <a:endParaRPr lang="en-US" altLang="en-US" sz="900">
              <a:latin typeface="Times New Roman" panose="02020603050405020304" pitchFamily="18" charset="0"/>
            </a:endParaRPr>
          </a:p>
        </p:txBody>
      </p:sp>
      <p:pic>
        <p:nvPicPr>
          <p:cNvPr id="3" name="Copy of Recording 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913" y="6248400"/>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1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Content Placeholder 2"/>
          <p:cNvSpPr>
            <a:spLocks noGrp="1"/>
          </p:cNvSpPr>
          <p:nvPr>
            <p:ph idx="1"/>
          </p:nvPr>
        </p:nvSpPr>
        <p:spPr>
          <a:xfrm>
            <a:off x="650875" y="1352550"/>
            <a:ext cx="8493125" cy="5327650"/>
          </a:xfrm>
        </p:spPr>
        <p:txBody>
          <a:bodyPr/>
          <a:lstStyle/>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Bonoma, T. V. (1985). Case research in marketing: Opportunities, problems and a process. Journal of Marketing Research, 22(2), 199-208.</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Retrieved from the Business Source Premier database</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Cook, W. A. (2014). Is mobile a reliable platform for survey taking? Defining quality in online surveys from mobile respondents.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Advertising Research</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54, 141-148. doi:10.2501/JAR-54-2-141-148</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Dolnicar, S., &amp; Grün, B. (2014). Including Don't know answer options in brand image surveys improves data quality. International Journal of Market Research, 56, 33-50. doi:10.2501/IJMR-2013-043</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Gregori, A., &amp; Baltar, F. (2013). 'Ready to complete the survey on Facebook.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55), 131-148. doi:10.2501/IJMR-2013-010</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Hansen, J. M., &amp; Smith, S. M. (2012). The impact of two-stage highly interesting questions on completion rates and data quality in online marketing research.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54, 241-260. doi:10.2501/IJMR-54-2-241 -260</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Holt, D. B. (1991). Rashomon visits consumer behavior: An interpretative critique of naturalistic inquiry.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Advances in Consumer Research</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18(1), 57-62.</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Retrieved from the Business Source Premier database</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Hirschman, E. C. (1986). Humanistic inquiry in marketing research: Philosophy, method, and criteria.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Marketing Research</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23(3), 237-249.</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Retrieved from the Business Source Premier database</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Lavrakas, P. J. (2013). Presidential address. </a:t>
            </a:r>
            <a:r>
              <a:rPr lang="en-US" altLang="en-US" sz="1000" i="1" smtClean="0">
                <a:latin typeface="Times New Roman" panose="02020603050405020304" pitchFamily="18" charset="0"/>
                <a:ea typeface="ＭＳ Ｐゴシック" panose="020B0600070205080204" pitchFamily="34" charset="-128"/>
                <a:cs typeface="Times New Roman" panose="02020603050405020304" pitchFamily="18" charset="0"/>
              </a:rPr>
              <a:t>Public Opinion Quarterly, </a:t>
            </a: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77, 831-850. doi:10.1093/poq/nft033</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Shih, S. (1986). VALS as a tool of tourism market research: The Pennsylvania experience. Journal of Travel Research, 24(4), 2-11.</a:t>
            </a:r>
          </a:p>
          <a:p>
            <a:pPr marL="514350" indent="-971550">
              <a:lnSpc>
                <a:spcPct val="190000"/>
              </a:lnSpc>
              <a:spcBef>
                <a:spcPct val="0"/>
              </a:spcBef>
              <a:buFontTx/>
              <a:buNone/>
            </a:pPr>
            <a:r>
              <a:rPr lang="en-US" altLang="en-US" sz="1000" smtClean="0">
                <a:latin typeface="Times New Roman" panose="02020603050405020304" pitchFamily="18" charset="0"/>
                <a:ea typeface="ＭＳ Ｐゴシック" panose="020B0600070205080204" pitchFamily="34" charset="-128"/>
                <a:cs typeface="Times New Roman" panose="02020603050405020304" pitchFamily="18" charset="0"/>
              </a:rPr>
              <a:t>Golafshai, N. (2003). Understanding reliability and validity in qualitative research. The Quarterly Report, 8(4), 597-607.</a:t>
            </a:r>
          </a:p>
        </p:txBody>
      </p:sp>
      <p:sp>
        <p:nvSpPr>
          <p:cNvPr id="5" name="TextBox 2"/>
          <p:cNvSpPr txBox="1">
            <a:spLocks noChangeArrowheads="1"/>
          </p:cNvSpPr>
          <p:nvPr/>
        </p:nvSpPr>
        <p:spPr bwMode="auto">
          <a:xfrm>
            <a:off x="385713" y="-62243"/>
            <a:ext cx="6509803"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6" name="Rounded Rectangle 5"/>
          <p:cNvSpPr>
            <a:spLocks noChangeArrowheads="1"/>
          </p:cNvSpPr>
          <p:nvPr/>
        </p:nvSpPr>
        <p:spPr bwMode="auto">
          <a:xfrm>
            <a:off x="-206375" y="660400"/>
            <a:ext cx="2154238"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5157" name="Rectangle 6"/>
          <p:cNvSpPr>
            <a:spLocks noChangeArrowheads="1"/>
          </p:cNvSpPr>
          <p:nvPr/>
        </p:nvSpPr>
        <p:spPr bwMode="auto">
          <a:xfrm>
            <a:off x="401638" y="649288"/>
            <a:ext cx="163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References</a:t>
            </a:r>
          </a:p>
        </p:txBody>
      </p:sp>
      <p:sp>
        <p:nvSpPr>
          <p:cNvPr id="305158" name="Rectangle 6"/>
          <p:cNvSpPr>
            <a:spLocks noGrp="1" noChangeArrowheads="1"/>
          </p:cNvSpPr>
          <p:nvPr>
            <p:ph type="sldNum" sz="quarter" idx="12"/>
          </p:nvPr>
        </p:nvSpPr>
        <p:spPr>
          <a:xfrm>
            <a:off x="8723313" y="6545263"/>
            <a:ext cx="3619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F8741D-9E40-4400-9478-DCB4861BC911}" type="slidenum">
              <a:rPr lang="en-US" altLang="en-US" sz="900">
                <a:latin typeface="Times New Roman" panose="02020603050405020304" pitchFamily="18" charset="0"/>
              </a:rPr>
              <a:pPr/>
              <a:t>8</a:t>
            </a:fld>
            <a:endParaRPr lang="en-US" altLang="en-US" sz="900">
              <a:latin typeface="Times New Roman" panose="02020603050405020304" pitchFamily="18" charset="0"/>
            </a:endParaRPr>
          </a:p>
        </p:txBody>
      </p:sp>
      <p:pic>
        <p:nvPicPr>
          <p:cNvPr id="3" name="Copy of Recording 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838" y="6240463"/>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3388" y="1247775"/>
            <a:ext cx="8456612" cy="5791200"/>
          </a:xfrm>
        </p:spPr>
        <p:txBody>
          <a:bodyPr>
            <a:normAutofit/>
          </a:bodyPr>
          <a:lstStyle/>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Cook, W. A. (2014). Is mobile a reliable platform for survey taking? Defining quality in online surveys from mobile respondents.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Advertising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54, 141-148. doi:10.2501/JAR-54-2-141-148</a:t>
            </a: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Cook (2014), studied the use of mobile technology as a platform for survey taking. The use of smart phones and tablets has increased. 56 percent of adults in 2013 owned a smart phone and 40 percent owned a tablet.  The researcher surveyed 500 users. One interesting item of note, the researcher found that not all smart phone users had the display size or dexterity to complete and online survey. The researcher noted the importance of survey design. Changes in devices and the user experience need to be considered when allowing respondents to reply using a smart phone or table. </a:t>
            </a: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Courtright, M., &amp; Pashupati, K. (2014). The impact of digital fingerprinting and identity verification on data quality.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Advertising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54, 263-269. doi:1 0 .2501/JAR-54-3-263-269</a:t>
            </a: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Courtright &amp; Pashupati (2014), studied the impact of digital fingerprinting and identity verification. Verifying user identity is one way researchers can improve survey response quality.  The researchers stated that one long standing concern of marketers is the use of multiple identities which can occur when survey respondents are incentivized. The researchers provided some verification guidelines to reduce the amount of duplicate responses including the use of cookies and gathering internet browser details. The researchers stated that the use of digital fingerprinting helps improve data quality as it reduces duplicate responses.  </a:t>
            </a: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Dolnicar, S., &amp; Grün, B. (2014). Including Don't know answer options in brand image surveys improves data quality.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56, 33-50. doi:10.2501/IJMR-2013-043</a:t>
            </a: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Dolnicar &amp; Grun (2013) studied the use of the Don’t know answer option in brand image surveys. According to Dolnicar &amp; Grun (2014), the Don’t know option should be used when respondents genuinely cannot answer the question. The researchers believe that the Don’t know option should be offered when selected respondents might not be familiar with all brands in the survey. Limitations of the study included the fact that the research question was only used in the context of brand image measurement. The researchers believed the results could be generalized to other industries. Additional research could be performed to check other product categories. </a:t>
            </a: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Drechsler, W., Natter, M., &amp; Leeflang, P. H. (2013). Improving marketing's contribution to new product development.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Journal of Product Innovation Management</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30(2), 298-315. doi:10.1111/j.1540-5885.2012.01010.x</a:t>
            </a: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Drechsler, Natter &amp; Leelfang (2013) studied ways to improve marketing’s contributions to new product development. According to the researchers, in many firms, marketing plays a minor role in product development. According to the researchers, marketing research quality and the ability to understand customer needs should have an increased positive influence in new product development. The researchers noted a few limitations of the study including that id did not differentiate states of the new product development process. The researchers noted that the marketing department has a varying role in different stages of the new product development process. The researchers also noted the potential for conflict between marketing and researcher and development departments. Future research could be conducted to determine the perfect match of marketing and research and development contributions. </a:t>
            </a: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Gregori, A., &amp; Baltar, F. (2013). Ready to complete the survey on Facebook. </a:t>
            </a:r>
            <a:r>
              <a:rPr lang="en-US" altLang="en-US" sz="700" i="1" smtClean="0">
                <a:latin typeface="Times New Roman" panose="02020603050405020304" pitchFamily="18" charset="0"/>
                <a:ea typeface="ＭＳ Ｐゴシック" panose="020B0600070205080204" pitchFamily="34" charset="-128"/>
                <a:cs typeface="Times New Roman" panose="02020603050405020304" pitchFamily="18" charset="0"/>
              </a:rPr>
              <a:t>International Journal of Market Research</a:t>
            </a: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 55), 131-148. doi:10.2501/IJMR-2013-010</a:t>
            </a:r>
          </a:p>
          <a:p>
            <a:pPr marL="460375" indent="-460375">
              <a:lnSpc>
                <a:spcPct val="180000"/>
              </a:lnSpc>
              <a:spcBef>
                <a:spcPct val="0"/>
              </a:spcBef>
              <a:buFontTx/>
              <a:buNone/>
            </a:pPr>
            <a:r>
              <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rPr>
              <a:t>Gregori &amp; Balta (2013) studied the use of Facebook as a research tool. Researchers are increasingly concerned about sampling and data collection methods. Method selection and the collection of accurate information from survey respondents in important for quality data. 219 entrepreneurs were survyed in Spain using Facebook with an online questionnaire. The researchers found that new technologies can help researcher tackle some limitations traditionally associated with the facilitation of surveys. Traditional limitations of survey administration including lack of motivation to answers, filtering information and the quality of information collected.   </a:t>
            </a: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460375" indent="-460375">
              <a:lnSpc>
                <a:spcPct val="180000"/>
              </a:lnSpc>
              <a:spcBef>
                <a:spcPct val="0"/>
              </a:spcBef>
              <a:buFontTx/>
              <a:buNone/>
            </a:pPr>
            <a:endParaRPr lang="en-US" altLang="en-US" sz="7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 name="TextBox 2"/>
          <p:cNvSpPr txBox="1">
            <a:spLocks noChangeArrowheads="1"/>
          </p:cNvSpPr>
          <p:nvPr/>
        </p:nvSpPr>
        <p:spPr bwMode="auto">
          <a:xfrm>
            <a:off x="385713" y="0"/>
            <a:ext cx="6569333" cy="830997"/>
          </a:xfrm>
          <a:prstGeom prst="rect">
            <a:avLst/>
          </a:prstGeom>
          <a:noFill/>
          <a:ln w="9525">
            <a:noFill/>
            <a:miter lim="800000"/>
            <a:headEnd/>
            <a:tailEnd/>
          </a:ln>
        </p:spPr>
        <p:txBody>
          <a:bodyPr>
            <a:spAutoFit/>
          </a:bodyPr>
          <a:lstStyle/>
          <a:p>
            <a:pPr>
              <a:defRPr/>
            </a:pPr>
            <a:r>
              <a:rPr lang="en-US" sz="4800" b="1" dirty="0">
                <a:solidFill>
                  <a:schemeClr val="tx1">
                    <a:alpha val="34000"/>
                  </a:schemeClr>
                </a:solidFill>
                <a:latin typeface="Arial" charset="0"/>
                <a:ea typeface="+mn-ea"/>
              </a:rPr>
              <a:t>Marketing Research</a:t>
            </a:r>
            <a:endParaRPr lang="en-US" sz="4800" dirty="0">
              <a:solidFill>
                <a:schemeClr val="tx1">
                  <a:alpha val="34000"/>
                </a:schemeClr>
              </a:solidFill>
              <a:latin typeface="Arial" charset="0"/>
              <a:ea typeface="+mn-ea"/>
            </a:endParaRPr>
          </a:p>
        </p:txBody>
      </p:sp>
      <p:sp>
        <p:nvSpPr>
          <p:cNvPr id="7" name="Rounded Rectangle 6"/>
          <p:cNvSpPr>
            <a:spLocks noChangeArrowheads="1"/>
          </p:cNvSpPr>
          <p:nvPr/>
        </p:nvSpPr>
        <p:spPr bwMode="auto">
          <a:xfrm>
            <a:off x="-206375" y="889000"/>
            <a:ext cx="3649663" cy="385763"/>
          </a:xfrm>
          <a:prstGeom prst="roundRect">
            <a:avLst>
              <a:gd name="adj" fmla="val 50000"/>
            </a:avLst>
          </a:prstGeom>
          <a:gradFill rotWithShape="1">
            <a:gsLst>
              <a:gs pos="0">
                <a:srgbClr val="FFBF17"/>
              </a:gs>
              <a:gs pos="20000">
                <a:srgbClr val="FFCC48"/>
              </a:gs>
              <a:gs pos="100000">
                <a:srgbClr val="F6B916"/>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chemeClr val="lt1"/>
              </a:solidFill>
              <a:latin typeface="+mn-lt"/>
              <a:ea typeface="+mn-ea"/>
            </a:endParaRPr>
          </a:p>
        </p:txBody>
      </p:sp>
      <p:sp>
        <p:nvSpPr>
          <p:cNvPr id="306181" name="Rectangle 7"/>
          <p:cNvSpPr>
            <a:spLocks noChangeArrowheads="1"/>
          </p:cNvSpPr>
          <p:nvPr/>
        </p:nvSpPr>
        <p:spPr bwMode="auto">
          <a:xfrm>
            <a:off x="401638" y="877888"/>
            <a:ext cx="405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2B61"/>
                </a:solidFill>
                <a:cs typeface="Arial" panose="020B0604020202020204" pitchFamily="34" charset="0"/>
              </a:rPr>
              <a:t>Annotated Bibliographies</a:t>
            </a:r>
          </a:p>
        </p:txBody>
      </p:sp>
      <p:sp>
        <p:nvSpPr>
          <p:cNvPr id="306182" name="Rectangle 6"/>
          <p:cNvSpPr>
            <a:spLocks noGrp="1" noChangeArrowheads="1"/>
          </p:cNvSpPr>
          <p:nvPr>
            <p:ph type="sldNum" sz="quarter" idx="12"/>
          </p:nvPr>
        </p:nvSpPr>
        <p:spPr>
          <a:xfrm>
            <a:off x="8723313" y="6545263"/>
            <a:ext cx="3619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68421C-4B5B-48C7-9519-E9D1E1F08EF6}" type="slidenum">
              <a:rPr lang="en-US" altLang="en-US" sz="900">
                <a:latin typeface="Times New Roman" panose="02020603050405020304" pitchFamily="18" charset="0"/>
              </a:rPr>
              <a:pPr/>
              <a:t>9</a:t>
            </a:fld>
            <a:endParaRPr lang="en-US" altLang="en-US" sz="900">
              <a:latin typeface="Times New Roman" panose="02020603050405020304" pitchFamily="18" charset="0"/>
            </a:endParaRPr>
          </a:p>
        </p:txBody>
      </p:sp>
      <p:pic>
        <p:nvPicPr>
          <p:cNvPr id="3" name="Copy of Recording 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913" y="6256283"/>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47_Custom Design">
  <a:themeElements>
    <a:clrScheme name="4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ustom Design">
  <a:themeElements>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1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Custom Design">
  <a:themeElements>
    <a:clrScheme name="1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Custom Design">
  <a:themeElements>
    <a:clrScheme name="1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Custom Design">
  <a:themeElements>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2_Default Design">
  <a:themeElements>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4710</TotalTime>
  <Words>1810</Words>
  <Application>Microsoft Office PowerPoint</Application>
  <PresentationFormat>On-screen Show (4:3)</PresentationFormat>
  <Paragraphs>126</Paragraphs>
  <Slides>11</Slides>
  <Notes>0</Notes>
  <HiddenSlides>0</HiddenSlides>
  <MMClips>10</MMClips>
  <ScaleCrop>false</ScaleCrop>
  <HeadingPairs>
    <vt:vector size="6" baseType="variant">
      <vt:variant>
        <vt:lpstr>Fonts Used</vt:lpstr>
      </vt:variant>
      <vt:variant>
        <vt:i4>7</vt:i4>
      </vt:variant>
      <vt:variant>
        <vt:lpstr>Theme</vt:lpstr>
      </vt:variant>
      <vt:variant>
        <vt:i4>24</vt:i4>
      </vt:variant>
      <vt:variant>
        <vt:lpstr>Slide Titles</vt:lpstr>
      </vt:variant>
      <vt:variant>
        <vt:i4>11</vt:i4>
      </vt:variant>
    </vt:vector>
  </HeadingPairs>
  <TitlesOfParts>
    <vt:vector size="42" baseType="lpstr">
      <vt:lpstr>Arial</vt:lpstr>
      <vt:lpstr>ＭＳ Ｐゴシック</vt:lpstr>
      <vt:lpstr>Times New Roman</vt:lpstr>
      <vt:lpstr>Calibri</vt:lpstr>
      <vt:lpstr>Arial Narrow</vt:lpstr>
      <vt:lpstr>Monotype Sorts</vt:lpstr>
      <vt:lpstr>Wingdings</vt:lpstr>
      <vt:lpstr>47_Custom Design</vt:lpstr>
      <vt:lpstr>1_Default Design</vt:lpstr>
      <vt:lpstr>1_Custom Design</vt:lpstr>
      <vt:lpstr>2_Default Design</vt:lpstr>
      <vt:lpstr>3_Custom Design</vt:lpstr>
      <vt:lpstr>3_Default Design</vt:lpstr>
      <vt:lpstr>5_Custom Design</vt:lpstr>
      <vt:lpstr>4_Default Design</vt:lpstr>
      <vt:lpstr>7_Custom Design</vt:lpstr>
      <vt:lpstr>5_Default Design</vt:lpstr>
      <vt:lpstr>9_Custom Design</vt:lpstr>
      <vt:lpstr>6_Default Design</vt:lpstr>
      <vt:lpstr>11_Custom Design</vt:lpstr>
      <vt:lpstr>7_Default Design</vt:lpstr>
      <vt:lpstr>13_Custom Design</vt:lpstr>
      <vt:lpstr>8_Default Design</vt:lpstr>
      <vt:lpstr>15_Custom Design</vt:lpstr>
      <vt:lpstr>9_Default Design</vt:lpstr>
      <vt:lpstr>17_Custom Design</vt:lpstr>
      <vt:lpstr>10_Default Design</vt:lpstr>
      <vt:lpstr>19_Custom Design</vt:lpstr>
      <vt:lpstr>11_Default Design</vt:lpstr>
      <vt:lpstr>21_Custom Design</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Jacobs &amp; Clevenger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Jacobs &amp; Clevenger, Inc.</dc:creator>
  <cp:lastModifiedBy> </cp:lastModifiedBy>
  <cp:revision>208</cp:revision>
  <cp:lastPrinted>2015-05-21T04:46:08Z</cp:lastPrinted>
  <dcterms:created xsi:type="dcterms:W3CDTF">2015-05-20T23:55:58Z</dcterms:created>
  <dcterms:modified xsi:type="dcterms:W3CDTF">2015-05-23T02:46:51Z</dcterms:modified>
</cp:coreProperties>
</file>